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3" d="100"/>
          <a:sy n="113" d="100"/>
        </p:scale>
        <p:origin x="-17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2014/11/28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5C3709B-33E1-4663-81EA-568CC40130A2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Issue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进行上线部署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索尼精选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Issue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上线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v5.6.141202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199" y="1591730"/>
          <a:ext cx="8398935" cy="76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334"/>
                <a:gridCol w="4844788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HotFix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索尼精选客户端可能会在一天内收到多个</a:t>
                      </a:r>
                      <a:r>
                        <a:rPr kumimoji="1" lang="en-US" altLang="zh-CN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Message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V5.6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12/2/2014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On-screen Show (4:3)</PresentationFormat>
  <Paragraphs>39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dc:description>_x000d_Rev </dc:description>
  <cp:lastModifiedBy/>
  <cp:revision>1</cp:revision>
  <dcterms:created xsi:type="dcterms:W3CDTF">2010-06-25T05:44:48Z</dcterms:created>
  <dcterms:modified xsi:type="dcterms:W3CDTF">2014-11-28T06:20:56Z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