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40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2013/7/31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3C99BC1E-73B0-45D9-9BCF-D5BB4F33AA8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目经理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Yi, Tao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完成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Client&amp;Server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5.4,</a:t>
            </a:r>
            <a:r>
              <a:rPr lang="en-US" sz="2000" dirty="0" smtClean="0"/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Mobile 5.4.1,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Mobile 5.4.2 ,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Tablet S1­S1G­S2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以及部分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bug 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，需要进行后台部署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15632" y="1005183"/>
            <a:ext cx="8728368" cy="535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GA Switcher &amp; I1 Camera Support &amp; S1/S1G/S2 Adaptation &amp;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Rebrand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 Bug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Fix Release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v5</a:t>
            </a:r>
            <a:r>
              <a:rPr lang="en-US" altLang="zh-CN" sz="1400" dirty="0" smtClean="0"/>
              <a:t>.4.130716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       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GA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（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Google Analysis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）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Switcher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提供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GA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的开关配置接口，该开关配置可以控制客户端是否打开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关闭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GA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功能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I1 Camera Support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提供新的数据接口，该接口根据客户端机型，针对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i1 </a:t>
            </a:r>
            <a:r>
              <a:rPr lang="en-US" sz="1000" dirty="0" smtClean="0"/>
              <a:t>camera</a:t>
            </a:r>
            <a:r>
              <a:rPr lang="zh-CN" altLang="en-US" sz="1000" dirty="0" smtClean="0"/>
              <a:t>，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通过客户端传递过来的</a:t>
            </a:r>
            <a:r>
              <a:rPr lang="en-US" altLang="en-US" sz="1000" dirty="0" err="1" smtClean="0"/>
              <a:t>camera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来返回别名为</a:t>
            </a:r>
            <a:r>
              <a:rPr lang="en-US" altLang="en-US" sz="1000" dirty="0" err="1" smtClean="0"/>
              <a:t>camera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的专区内容数据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为返回的数据建立缓存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缓存能够通过</a:t>
            </a:r>
            <a:r>
              <a:rPr lang="en-US" sz="1000" dirty="0" err="1" smtClean="0"/>
              <a:t>Sony</a:t>
            </a:r>
            <a:r>
              <a:rPr lang="en-US" sz="1000" dirty="0" smtClean="0"/>
              <a:t> Select </a:t>
            </a:r>
            <a:r>
              <a:rPr lang="en-US" sz="1000" dirty="0" err="1" smtClean="0"/>
              <a:t>Management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来刷新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提供新的日志接口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能够将客户端发送过来的日志记录到本地</a:t>
            </a:r>
            <a:endParaRPr lang="en-US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smtClean="0"/>
              <a:t>Sony Select Management 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提供别名的查看， 编辑和删除</a:t>
            </a: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在统计中增加一个频道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页面调用统计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”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在统计系统中的</a:t>
            </a:r>
            <a:r>
              <a:rPr lang="en-US" sz="1000" dirty="0" err="1" smtClean="0"/>
              <a:t>Client-PV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中增加一列</a:t>
            </a:r>
            <a:r>
              <a:rPr lang="en-US" sz="1000" dirty="0" err="1" smtClean="0"/>
              <a:t>Camera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进入首页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S1/S1G/S2 Adaptation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在S1/S1G设备上，</a:t>
            </a:r>
            <a:r>
              <a:rPr lang="en-US" sz="1000" dirty="0" smtClean="0"/>
              <a:t> </a:t>
            </a:r>
            <a:r>
              <a:rPr lang="en-US" sz="1000" dirty="0" err="1" smtClean="0"/>
              <a:t>WebAppStore</a:t>
            </a:r>
            <a:r>
              <a:rPr lang="en-US" sz="1000" dirty="0" smtClean="0"/>
              <a:t> 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 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Banner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栏中添加索尼精选客户端下载推广信息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在S2设备上，</a:t>
            </a:r>
            <a:r>
              <a:rPr lang="en-US" sz="1000" dirty="0" smtClean="0"/>
              <a:t> </a:t>
            </a:r>
            <a:r>
              <a:rPr lang="en-US" sz="1000" dirty="0" err="1" smtClean="0"/>
              <a:t>WebAppStore</a:t>
            </a:r>
            <a:r>
              <a:rPr lang="en-US" sz="1000" dirty="0" smtClean="0"/>
              <a:t> 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的 </a:t>
            </a:r>
            <a:r>
              <a:rPr lang="en-US" sz="1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Banner</a:t>
            </a:r>
            <a:r>
              <a:rPr lang="en-US" sz="1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栏中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不显示</a:t>
            </a:r>
            <a:r>
              <a:rPr lang="en-US" sz="1000" dirty="0" err="1" smtClean="0">
                <a:latin typeface="宋体" pitchFamily="2" charset="-122"/>
                <a:ea typeface="宋体" pitchFamily="2" charset="-122"/>
              </a:rPr>
              <a:t>索尼精选客户端下载信息</a:t>
            </a:r>
            <a:endParaRPr lang="en-US" sz="1000" dirty="0" smtClean="0"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Rebrand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sz="1000" dirty="0" err="1" smtClean="0"/>
              <a:t>WebAppStore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中的所有</a:t>
            </a:r>
            <a:r>
              <a:rPr lang="en-US" altLang="zh-CN" sz="1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Playnow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相关的标签和图标修改为索尼精选</a:t>
            </a: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sz="1000" dirty="0" err="1" smtClean="0"/>
              <a:t>WebAppStore</a:t>
            </a:r>
            <a:r>
              <a:rPr lang="zh-CN" altLang="en-US" sz="1000" dirty="0" smtClean="0"/>
              <a:t>中的法律条款修改为</a:t>
            </a:r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索尼精选的法律条款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修复问题（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@Version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为首次发现问题版本）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  <a:endParaRPr lang="en-US" altLang="en-US" sz="1400" dirty="0" smtClean="0">
              <a:solidFill>
                <a:sysClr val="windowText" lastClr="000000"/>
              </a:solidFill>
              <a:latin typeface="+mn-ea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en-US" sz="1200" dirty="0" smtClean="0"/>
              <a:t> advertisement </a:t>
            </a:r>
            <a:r>
              <a:rPr lang="en-US" altLang="zh-CN" sz="1200" dirty="0" smtClean="0"/>
              <a:t>issue(@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5.4.130606</a:t>
            </a:r>
            <a:r>
              <a:rPr lang="en-US" altLang="zh-CN" sz="1200" dirty="0" smtClean="0"/>
              <a:t>)</a:t>
            </a:r>
            <a:endParaRPr lang="en-US" sz="12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/>
              <a:t>Log transfer performance issue</a:t>
            </a:r>
            <a:r>
              <a:rPr lang="en-US" altLang="zh-CN" sz="1200" dirty="0" smtClean="0"/>
              <a:t> 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5.2.5</a:t>
            </a:r>
            <a:r>
              <a:rPr lang="en-US" altLang="zh-CN" sz="1200" dirty="0" smtClean="0"/>
              <a:t>)</a:t>
            </a:r>
            <a:endParaRPr lang="en-US" sz="12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中去掉首页版本号的显示</a:t>
            </a:r>
            <a:r>
              <a:rPr lang="en-US" altLang="zh-CN" sz="1200" dirty="0" smtClean="0"/>
              <a:t>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5.4.130606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在横屏的时候点击加载首页，加载过程中翻转到竖屏，首页的热门应用列表为空或暂无数据的问题</a:t>
            </a:r>
            <a:r>
              <a:rPr lang="en-US" altLang="zh-CN" sz="1200" dirty="0" smtClean="0"/>
              <a:t>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5.4.130515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中去掉“禁止用户缩放”的功能</a:t>
            </a:r>
            <a:r>
              <a:rPr lang="en-US" altLang="zh-CN" sz="1200" smtClean="0"/>
              <a:t>(@</a:t>
            </a:r>
            <a:r>
              <a:rPr lang="en-US" altLang="zh-CN" sz="1200" smtClean="0"/>
              <a:t>V</a:t>
            </a:r>
            <a:r>
              <a:rPr lang="en-US" sz="1200" smtClean="0"/>
              <a:t>5.4.130515</a:t>
            </a:r>
            <a:r>
              <a:rPr lang="en-US" altLang="zh-CN" sz="1200" smtClean="0"/>
              <a:t>)</a:t>
            </a:r>
            <a:endParaRPr lang="en-US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err="1" smtClean="0"/>
              <a:t>WebAppStore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首页</a:t>
            </a:r>
            <a:r>
              <a:rPr lang="en-US" sz="1200" dirty="0" smtClean="0"/>
              <a:t>banner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多次移动会导致图片不居中的问题</a:t>
            </a:r>
            <a:r>
              <a:rPr lang="en-US" altLang="zh-CN" sz="1200" dirty="0" smtClean="0"/>
              <a:t>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5.4.130606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/>
              <a:t>WebAppStore,S1,S2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上的</a:t>
            </a:r>
            <a:r>
              <a:rPr lang="en-US" sz="1200" dirty="0" smtClean="0"/>
              <a:t>OS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1200" dirty="0" smtClean="0"/>
              <a:t>Android </a:t>
            </a:r>
            <a:r>
              <a:rPr lang="en-US" sz="1200" dirty="0" smtClean="0"/>
              <a:t>3.2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的话，首页数据加载不上来的问题</a:t>
            </a:r>
            <a:r>
              <a:rPr lang="en-US" altLang="zh-CN" sz="1200" dirty="0" smtClean="0"/>
              <a:t>(@</a:t>
            </a:r>
            <a:r>
              <a:rPr lang="en-US" altLang="zh-CN" sz="1200" dirty="0" smtClean="0"/>
              <a:t>V</a:t>
            </a:r>
            <a:r>
              <a:rPr lang="en-US" sz="1200" dirty="0" smtClean="0"/>
              <a:t>5.4.130606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window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部署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web app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7/31/2013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On-screen Show (4:3)</PresentationFormat>
  <Paragraphs>66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2013-07-31T06:53:56Z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