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92" d="100"/>
          <a:sy n="92" d="100"/>
        </p:scale>
        <p:origin x="-211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2013/11/26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A596388E-C0BB-4ADB-A2A6-51080A86620F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需要紧急部署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Issue(CR00012,CR00013,CR00014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CR00015)</a:t>
            </a: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err="1" smtClean="0">
                <a:solidFill>
                  <a:sysClr val="windowText" lastClr="000000"/>
                </a:solidFill>
                <a:latin typeface="宋体"/>
                <a:ea typeface="宋体"/>
              </a:rPr>
              <a:t>HotFix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v5.5.131127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无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8398935" cy="348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7"/>
                <a:gridCol w="5593665"/>
                <a:gridCol w="1479813"/>
              </a:tblGrid>
              <a:tr h="472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8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8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437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CR00012</a:t>
                      </a:r>
                      <a:endParaRPr lang="en-US" sz="14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后台消息推送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统计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中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获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取消息次数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过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大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,8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月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31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号和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9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月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号两天合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计获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取消息次数是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445,680,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但是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轮训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用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户统计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中用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户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量才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为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384,253</a:t>
                      </a:r>
                      <a:endParaRPr lang="en-US" sz="1400" dirty="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5.2.8</a:t>
                      </a:r>
                      <a:endParaRPr kumimoji="1" lang="en-US" altLang="en-US" sz="1400" b="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  <a:tr h="8277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CR00013</a:t>
                      </a:r>
                      <a:endParaRPr lang="en-US" sz="14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后台统计中</a:t>
                      </a: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</a:t>
                      </a: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客户端轮询用户数量在</a:t>
                      </a: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9</a:t>
                      </a: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月份出现异常</a:t>
                      </a: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数量低于日常水平 </a:t>
                      </a:r>
                      <a:endParaRPr kumimoji="1" lang="en-US" sz="140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后台统计中</a:t>
                      </a: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10</a:t>
                      </a: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月</a:t>
                      </a: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1-5</a:t>
                      </a: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日</a:t>
                      </a: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9</a:t>
                      </a:r>
                      <a:r>
                        <a:rPr kumimoji="1" lang="zh-CN" sz="140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月有个别日期没有统计数据 </a:t>
                      </a:r>
                      <a:endParaRPr kumimoji="1" lang="en-US" sz="140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400" b="0" kern="12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5.2.8/v5.4.130910 </a:t>
                      </a:r>
                    </a:p>
                  </a:txBody>
                  <a:tcPr/>
                </a:tc>
              </a:tr>
              <a:tr h="815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CR00014</a:t>
                      </a:r>
                      <a:endParaRPr lang="en-US" sz="14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1. L39h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新品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频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道中没有数据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2.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在超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过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7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天没有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发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布新品的情况下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之前的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动态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集合内容会被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删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除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, 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导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致新品无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轮训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内容</a:t>
                      </a:r>
                      <a:endParaRPr lang="en-US" sz="1400" dirty="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5.4.130802</a:t>
                      </a:r>
                      <a:endParaRPr kumimoji="1" lang="en-US" altLang="en-US" sz="1400" b="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  <a:tr h="660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1F497D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CR00015</a:t>
                      </a:r>
                      <a:endParaRPr lang="en-US" sz="140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Pollux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多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宋体"/>
                        </a:rPr>
                        <a:t>专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MS Mincho"/>
                        </a:rPr>
                        <a:t>区支持</a:t>
                      </a:r>
                      <a:endParaRPr lang="en-US" sz="1400" dirty="0"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N/A(Changed Request)</a:t>
                      </a:r>
                      <a:endParaRPr kumimoji="1" lang="en-US" altLang="en-US" sz="1400" b="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11/28/2013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11/28/2013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(4:3)</PresentationFormat>
  <Paragraphs>52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2013-11-26T01:27:49Z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