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92" d="100"/>
          <a:sy n="92" d="100"/>
        </p:scale>
        <p:origin x="-211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2013/12/30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401B208E-2714-43AF-A1A0-437438E02A9A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2851511" y="3059999"/>
            <a:ext cx="4637308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CR00013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日志异常处理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CR00013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进行上线部署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索尼精选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CR00013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v5.6.131230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8800" y="1543050"/>
          <a:ext cx="8398935" cy="76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57"/>
                <a:gridCol w="5593665"/>
                <a:gridCol w="1479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后台统计中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,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客户端轮询用户数量在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Calibri"/>
                          <a:ea typeface="MS Mincho"/>
                          <a:cs typeface="Times New Roman"/>
                        </a:rPr>
                        <a:t>9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Calibri"/>
                          <a:ea typeface="MS Mincho"/>
                          <a:cs typeface="Times New Roman"/>
                        </a:rPr>
                        <a:t>月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份出现异常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数量低于日常水平 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后台统计中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, 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Calibri"/>
                          <a:ea typeface="MS Mincho"/>
                          <a:cs typeface="Times New Roman"/>
                        </a:rPr>
                        <a:t>10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Calibri"/>
                          <a:ea typeface="MS Mincho"/>
                          <a:cs typeface="Times New Roman"/>
                        </a:rPr>
                        <a:t>月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Calibri"/>
                          <a:ea typeface="MS Mincho"/>
                          <a:cs typeface="Times New Roman"/>
                        </a:rPr>
                        <a:t>1-5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日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, </a:t>
                      </a:r>
                      <a:r>
                        <a:rPr kumimoji="1" lang="en-US" altLang="en-US" sz="1200" kern="1200" dirty="0" smtClean="0">
                          <a:solidFill>
                            <a:srgbClr val="000000"/>
                          </a:solidFill>
                          <a:latin typeface="Calibri"/>
                          <a:ea typeface="MS Mincho"/>
                          <a:cs typeface="Times New Roman"/>
                        </a:rPr>
                        <a:t>9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Calibri"/>
                          <a:ea typeface="MS Mincho"/>
                          <a:cs typeface="Times New Roman"/>
                        </a:rPr>
                        <a:t>月</a:t>
                      </a:r>
                      <a:r>
                        <a:rPr kumimoji="1" lang="zh-CN" altLang="en-US" sz="1200" kern="1200" dirty="0" smtClean="0">
                          <a:solidFill>
                            <a:srgbClr val="000000"/>
                          </a:solidFill>
                          <a:latin typeface="+mn-lt"/>
                          <a:ea typeface="宋体"/>
                          <a:cs typeface="Times New Roman"/>
                        </a:rPr>
                        <a:t>有个别日期没有统计数据 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1" lang="en-US" altLang="en-US" sz="12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5.2.8/v5.4.130910</a:t>
                      </a:r>
                      <a:endParaRPr kumimoji="1" lang="en-US" altLang="en-US" sz="1200" b="0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1" lang="en-US" altLang="en-US" sz="1400" b="0" i="0" u="none" strike="noStrike" kern="120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01/04/2014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zh-CN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1" lang="en-US" altLang="zh-CN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01/04/2013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On-screen Show (4:3)</PresentationFormat>
  <Paragraphs>43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2013-12-30T05:46:07Z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