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1"/>
  </p:notesMasterIdLst>
  <p:handoutMasterIdLst>
    <p:handoutMasterId r:id="rId12"/>
  </p:handoutMasterIdLst>
  <p:sldIdLst>
    <p:sldId id="288" r:id="rId5"/>
    <p:sldId id="294" r:id="rId6"/>
    <p:sldId id="291" r:id="rId7"/>
    <p:sldId id="293" r:id="rId8"/>
    <p:sldId id="292" r:id="rId9"/>
    <p:sldId id="287" r:id="rId1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101" d="100"/>
          <a:sy n="101" d="100"/>
        </p:scale>
        <p:origin x="-2802" y="-84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2014/4/9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5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8C2E1BF0-0242-462F-833F-F3C15F4EE242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2851510" y="3059999"/>
            <a:ext cx="5043353" cy="432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CR00023(5.6.x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客户端后台流量过大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HotFix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项目经理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Yi, Tao</a:t>
            </a:r>
          </a:p>
          <a:p>
            <a:endParaRPr 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CR00023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进行上线部署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799" y="1005184"/>
            <a:ext cx="8026979" cy="1404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目的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索尼精选 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CR00023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代码版本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v5.6.140414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新增功能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无</a:t>
            </a: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57250" y="1005183"/>
            <a:ext cx="7772400" cy="465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              </a:t>
            </a:r>
            <a:endParaRPr lang="en-US" altLang="en-US" sz="14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marL="0" lvl="2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58800" y="1543050"/>
          <a:ext cx="7897043" cy="76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942"/>
                <a:gridCol w="3603100"/>
                <a:gridCol w="1991152"/>
                <a:gridCol w="13238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问题发现版本号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备注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9682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CR00023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5.6.x</a:t>
                      </a:r>
                      <a:r>
                        <a:rPr kumimoji="1" lang="zh-CN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客户端后台流量大</a:t>
                      </a: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, </a:t>
                      </a:r>
                      <a:r>
                        <a:rPr kumimoji="1" lang="zh-CN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个别手机达到了</a:t>
                      </a: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200M/</a:t>
                      </a:r>
                      <a:r>
                        <a:rPr kumimoji="1" lang="zh-CN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</a:t>
                      </a:r>
                      <a:endParaRPr kumimoji="1" lang="en-US" altLang="en-US" sz="120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latin typeface="Calibri"/>
                          <a:ea typeface="宋体"/>
                          <a:cs typeface="宋体"/>
                        </a:rPr>
                        <a:t>V5.6.131228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i="0" dirty="0" smtClean="0">
                          <a:latin typeface="Calibri"/>
                          <a:ea typeface="宋体"/>
                          <a:cs typeface="宋体"/>
                        </a:rPr>
                        <a:t>最终解决方案</a:t>
                      </a:r>
                      <a:endParaRPr lang="en-US" sz="1100" i="0" dirty="0"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3663" y="1496291"/>
          <a:ext cx="7381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0"/>
                <a:gridCol w="1347750"/>
                <a:gridCol w="2043150"/>
                <a:gridCol w="16477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800" b="1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Service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04/14/2014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服务可能暂停数秒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</Words>
  <Application>Microsoft Office PowerPoint</Application>
  <PresentationFormat>On-screen Show (4:3)</PresentationFormat>
  <Paragraphs>41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GBM_Master</vt:lpstr>
      <vt:lpstr>Sony Select Service上线计划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2014-04-09T06:03:43Z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