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0"/>
  </p:notesMasterIdLst>
  <p:handoutMasterIdLst>
    <p:handoutMasterId r:id="rId11"/>
  </p:handoutMasterIdLst>
  <p:sldIdLst>
    <p:sldId id="288" r:id="rId5"/>
    <p:sldId id="291" r:id="rId6"/>
    <p:sldId id="293" r:id="rId7"/>
    <p:sldId id="292" r:id="rId8"/>
    <p:sldId id="287" r:id="rId9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94" d="100"/>
          <a:sy n="94" d="100"/>
        </p:scale>
        <p:origin x="-2052" y="342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2013/4/23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2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4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46BFC84C-F330-4798-9DC5-ECC3B2FD7980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PlayNow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接口更新上线计划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2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目的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    	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PlayNow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Web App Store and Web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Statistic 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</a:t>
            </a: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代码版本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	</a:t>
            </a:r>
            <a:r>
              <a:rPr lang="en-US" sz="1400" dirty="0" smtClean="0"/>
              <a:t>v1.2.10.0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功能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        </a:t>
            </a:r>
            <a:r>
              <a:rPr lang="en-US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Web App Store:</a:t>
            </a:r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Web 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包含首页，应用详情页，搜索结果页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首页支持</a:t>
            </a: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Banner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，应用列表，游戏列表，和搜索框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Banner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支持进入应用详情页，并提供</a:t>
            </a:r>
            <a:r>
              <a:rPr lang="en-US" altLang="zh-CN" sz="10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PlayNow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客户端下载提示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应用列表，游戏列表支持进入应用详情页，并提供下载功能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搜索结果页支持站内结果和站外结果，支持进入应用详情页，并提供下载功能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应用详情页支持应该详细介绍，提供下载功能，并支持搜索框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1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Web Statistic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在后台统计系统增加一个频道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en-US" altLang="zh-CN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PV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在后台统计系统中增加一个频道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Web-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下载来源</a:t>
            </a:r>
            <a:endParaRPr lang="en-US" altLang="en-US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在后台统计系统中增加一个频道</a:t>
            </a:r>
            <a:r>
              <a:rPr lang="en-US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web-</a:t>
            </a:r>
            <a:r>
              <a:rPr lang="zh-CN" altLang="en-US" sz="10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免费下载</a:t>
            </a:r>
            <a:endParaRPr lang="en-US" altLang="zh-CN" sz="10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1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PlayNow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Service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接口</a:t>
            </a:r>
            <a:endParaRPr lang="en-US" altLang="zh-CN" sz="12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更新通用日志接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口中</a:t>
            </a:r>
            <a:r>
              <a:rPr lang="en-US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页面访问日志</a:t>
            </a:r>
            <a:r>
              <a:rPr lang="en-US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传递的参数</a:t>
            </a:r>
            <a:r>
              <a:rPr lang="en-US" altLang="en-US" sz="12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PageType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，并增加</a:t>
            </a:r>
            <a:r>
              <a:rPr lang="en-US" altLang="en-US" sz="120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ReferrerType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参数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/>
              <a:t>新增获取索尼精选（</a:t>
            </a:r>
            <a:r>
              <a:rPr lang="en-US" sz="1200" dirty="0" smtClean="0"/>
              <a:t>Sony Select</a:t>
            </a:r>
            <a:r>
              <a:rPr lang="zh-CN" altLang="en-US" sz="1200" dirty="0" smtClean="0"/>
              <a:t>）法律条款接口</a:t>
            </a:r>
            <a:endParaRPr lang="en-US" altLang="en-US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1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4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43955"/>
          <a:ext cx="7391400" cy="2695465"/>
        </p:xfrm>
        <a:graphic>
          <a:graphicData uri="http://schemas.openxmlformats.org/drawingml/2006/table">
            <a:tbl>
              <a:tblPr/>
              <a:tblGrid>
                <a:gridCol w="2509520"/>
                <a:gridCol w="1422400"/>
                <a:gridCol w="2021840"/>
                <a:gridCol w="1437640"/>
              </a:tblGrid>
              <a:tr h="256245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建议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更新数据库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4/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27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playnow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4/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27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/2013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4/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27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对运维无影响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windowns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4/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27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/2013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部署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 app store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4/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27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/2013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对运维无影响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On-screen Show (4:3)</PresentationFormat>
  <Paragraphs>56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GBM_Master</vt:lpstr>
      <vt:lpstr>PlayNow接口更新上线计划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2013-04-23T09:44:04Z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