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9"/>
  </p:notesMasterIdLst>
  <p:handoutMasterIdLst>
    <p:handoutMasterId r:id="rId10"/>
  </p:handoutMasterIdLst>
  <p:sldIdLst>
    <p:sldId id="288" r:id="rId5"/>
    <p:sldId id="291" r:id="rId6"/>
    <p:sldId id="292" r:id="rId7"/>
    <p:sldId id="287" r:id="rId8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2013/6/6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2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14AA455-FBBE-41F6-B646-94E6C6DB708D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PlayNow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接口更新上线计划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3786692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Release Note</a:t>
            </a:r>
          </a:p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2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800" y="1005183"/>
            <a:ext cx="7772400" cy="4967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目的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     	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PlayNow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接口更新</a:t>
            </a:r>
            <a:r>
              <a:rPr kumimoji="0" lang="en-US" altLang="en-US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</a:t>
            </a:r>
            <a:endParaRPr kumimoji="0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代码版本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	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5.4.A.0.4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功能</a:t>
            </a: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/>
              <a:t>索尼精选新增对以下机型的支持：</a:t>
            </a:r>
            <a:r>
              <a:rPr lang="en-US" sz="1200" dirty="0" smtClean="0"/>
              <a:t>M36h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LT36h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LT22i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ST27i</a:t>
            </a:r>
            <a:r>
              <a:rPr lang="zh-CN" altLang="en-US" sz="1200" dirty="0" smtClean="0"/>
              <a:t>。</a:t>
            </a:r>
            <a:endParaRPr lang="en-US" sz="1200" dirty="0" smtClean="0"/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343955"/>
          <a:ext cx="7391400" cy="2434790"/>
        </p:xfrm>
        <a:graphic>
          <a:graphicData uri="http://schemas.openxmlformats.org/drawingml/2006/table">
            <a:tbl>
              <a:tblPr/>
              <a:tblGrid>
                <a:gridCol w="1737360"/>
                <a:gridCol w="1774830"/>
                <a:gridCol w="1814716"/>
                <a:gridCol w="2064494"/>
              </a:tblGrid>
              <a:tr h="256245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建议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40000"/>
                        <a:lumOff val="60000"/>
                      </a:srgbClr>
                    </a:solidFill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更新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playnow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 app store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6/6/2013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新宋体" pitchFamily="49" charset="-122"/>
                          <a:cs typeface="Arial" pitchFamily="34" charset="0"/>
                        </a:rPr>
                        <a:t>对运维无影响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460"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ja-JP"/>
                      </a:defPPr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ea typeface="新宋体" pitchFamily="49" charset="-122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GBM_Master</vt:lpstr>
      <vt:lpstr>PlayNow接口更新上线计划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2013-06-06T07:47:15Z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