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http://poi.apache.org" TargetMode="External" Type="http://schemas.openxmlformats.org/officeDocument/2006/relationships/hyperlink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>
                <a:hlinkClick r:id="rId2" tooltip="http://poi.apache.org"/>
              </a:rPr>
              <a:t>Apache POI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