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26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81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352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7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3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200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4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7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95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2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0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A980-1558-4968-B31A-176A7B8390F2}" type="datetimeFigureOut">
              <a:rPr lang="en-ZA" smtClean="0"/>
              <a:t>2015/08/11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2F03-24A1-48CE-9FDA-1AB62461BB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98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chakucha-capetown.com/" TargetMode="External"/><Relationship Id="rId3" Type="http://schemas.openxmlformats.org/officeDocument/2006/relationships/hyperlink" Target="https://www.youtube.com/watch?v=l9zxNTpNMLo" TargetMode="External"/><Relationship Id="rId7" Type="http://schemas.openxmlformats.org/officeDocument/2006/relationships/hyperlink" Target="https://www.youtube.com/watch?v=32WEzM3LFh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9NZOt6BkhUg" TargetMode="External"/><Relationship Id="rId5" Type="http://schemas.openxmlformats.org/officeDocument/2006/relationships/hyperlink" Target="http://www.nssa.us/tech_journal/volume_1-1/vol1-1_article2.htm" TargetMode="External"/><Relationship Id="rId4" Type="http://schemas.openxmlformats.org/officeDocument/2006/relationships/hyperlink" Target="https://www.youtube.com/watch?v=jJ2yepIa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57" y="610058"/>
            <a:ext cx="116812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assessment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>
                <a:solidFill>
                  <a:srgbClr val="C00000"/>
                </a:solidFill>
              </a:rPr>
              <a:t>Examination- 50%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 smtClean="0">
                <a:solidFill>
                  <a:srgbClr val="C00000"/>
                </a:solidFill>
              </a:rPr>
              <a:t>Class Tests- 20%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>
                <a:solidFill>
                  <a:srgbClr val="C00000"/>
                </a:solidFill>
              </a:rPr>
              <a:t>Group Portfolio- 15%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 err="1" smtClean="0">
                <a:solidFill>
                  <a:srgbClr val="C00000"/>
                </a:solidFill>
              </a:rPr>
              <a:t>Pecha</a:t>
            </a:r>
            <a:r>
              <a:rPr lang="en-ZA" b="1" dirty="0" smtClean="0">
                <a:solidFill>
                  <a:srgbClr val="C00000"/>
                </a:solidFill>
              </a:rPr>
              <a:t> Kucha</a:t>
            </a:r>
            <a:r>
              <a:rPr lang="en-ZA" b="1" dirty="0">
                <a:solidFill>
                  <a:srgbClr val="C00000"/>
                </a:solidFill>
              </a:rPr>
              <a:t> </a:t>
            </a:r>
            <a:r>
              <a:rPr lang="en-ZA" b="1" dirty="0" smtClean="0">
                <a:solidFill>
                  <a:srgbClr val="C00000"/>
                </a:solidFill>
              </a:rPr>
              <a:t>Presentation- 7.5%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 err="1">
                <a:solidFill>
                  <a:srgbClr val="C00000"/>
                </a:solidFill>
              </a:rPr>
              <a:t>Pecha</a:t>
            </a:r>
            <a:r>
              <a:rPr lang="en-ZA" b="1" dirty="0">
                <a:solidFill>
                  <a:srgbClr val="C00000"/>
                </a:solidFill>
              </a:rPr>
              <a:t> </a:t>
            </a:r>
            <a:r>
              <a:rPr lang="en-ZA" b="1" dirty="0" smtClean="0">
                <a:solidFill>
                  <a:srgbClr val="C00000"/>
                </a:solidFill>
              </a:rPr>
              <a:t>Kucha YouTube video- 7.5%</a:t>
            </a:r>
          </a:p>
          <a:p>
            <a:endParaRPr lang="en-ZA" dirty="0"/>
          </a:p>
          <a:p>
            <a:r>
              <a:rPr lang="en-ZA" b="1" i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Examination</a:t>
            </a:r>
          </a:p>
          <a:p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You will be provided with 15 possible examination questions before the examination. Five of these question will be selected for the examination</a:t>
            </a:r>
          </a:p>
          <a:p>
            <a:endParaRPr lang="en-ZA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ZA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Portfolio</a:t>
            </a:r>
            <a:endParaRPr lang="en-ZA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ZA" b="1" dirty="0" smtClean="0">
                <a:solidFill>
                  <a:srgbClr val="7030A0"/>
                </a:solidFill>
              </a:rPr>
              <a:t>From your weekly submission </a:t>
            </a:r>
            <a:r>
              <a:rPr lang="en-ZA" b="1" smtClean="0">
                <a:solidFill>
                  <a:srgbClr val="7030A0"/>
                </a:solidFill>
              </a:rPr>
              <a:t>select ten </a:t>
            </a:r>
            <a:r>
              <a:rPr lang="en-ZA" b="1" dirty="0" smtClean="0">
                <a:solidFill>
                  <a:srgbClr val="7030A0"/>
                </a:solidFill>
              </a:rPr>
              <a:t>items that that best reflects you understanding of the project life cycle and project management triangle. Do the following for each item</a:t>
            </a:r>
          </a:p>
          <a:p>
            <a:r>
              <a:rPr lang="en-ZA" b="1" dirty="0" smtClean="0">
                <a:solidFill>
                  <a:srgbClr val="7030A0"/>
                </a:solidFill>
              </a:rPr>
              <a:t>1- Point out the relevant attributes, antecedents and consequences of the concept underpinning the item</a:t>
            </a:r>
            <a:endParaRPr lang="en-ZA" b="1" dirty="0">
              <a:solidFill>
                <a:srgbClr val="7030A0"/>
              </a:solidFill>
            </a:endParaRPr>
          </a:p>
          <a:p>
            <a:r>
              <a:rPr lang="en-ZA" b="1" dirty="0" smtClean="0">
                <a:solidFill>
                  <a:srgbClr val="7030A0"/>
                </a:solidFill>
              </a:rPr>
              <a:t>2-Explain why you think it is an important concept in project management</a:t>
            </a:r>
          </a:p>
          <a:p>
            <a:r>
              <a:rPr lang="en-ZA" b="1" dirty="0" smtClean="0">
                <a:solidFill>
                  <a:srgbClr val="7030A0"/>
                </a:solidFill>
              </a:rPr>
              <a:t>2- Describe how you will use it in project management</a:t>
            </a:r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26999" y="0"/>
            <a:ext cx="6248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400" b="1" smtClean="0"/>
              <a:t>PM4.4 </a:t>
            </a:r>
            <a:r>
              <a:rPr lang="en-ZA" sz="2400" b="1" dirty="0" smtClean="0"/>
              <a:t>Course Assessment – some more detail</a:t>
            </a:r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35028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147" y="173424"/>
            <a:ext cx="11828302" cy="3296796"/>
            <a:chOff x="106147" y="173424"/>
            <a:chExt cx="11828302" cy="3296796"/>
          </a:xfrm>
        </p:grpSpPr>
        <p:pic>
          <p:nvPicPr>
            <p:cNvPr id="1026" name="Picture 2" descr="http://mazeofthoughts.files.wordpress.com/2010/01/pechakuch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7" y="173424"/>
              <a:ext cx="5913534" cy="329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019681" y="173424"/>
              <a:ext cx="5914768" cy="1754326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b="1" i="1" u="sng" dirty="0" err="1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PechaKucha</a:t>
              </a:r>
              <a:r>
                <a:rPr lang="en-ZA" b="1" i="1" u="sng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or </a:t>
              </a:r>
              <a:r>
                <a:rPr lang="en-ZA" b="1" i="1" u="sng" dirty="0" err="1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Pecha</a:t>
              </a:r>
              <a:r>
                <a:rPr lang="en-ZA" b="1" i="1" u="sng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Kucha</a:t>
              </a:r>
              <a:r>
                <a:rPr lang="en-ZA" b="1" dirty="0">
                  <a:solidFill>
                    <a:srgbClr val="7030A0"/>
                  </a:solidFill>
                </a:rPr>
                <a:t> (Japanese: </a:t>
              </a:r>
              <a:r>
                <a:rPr lang="ja-JP" altLang="en-US" b="1" dirty="0">
                  <a:solidFill>
                    <a:srgbClr val="7030A0"/>
                  </a:solidFill>
                </a:rPr>
                <a:t>ペチャクチャ</a:t>
              </a:r>
              <a:r>
                <a:rPr lang="en-US" altLang="ja-JP" b="1" dirty="0">
                  <a:solidFill>
                    <a:srgbClr val="7030A0"/>
                  </a:solidFill>
                </a:rPr>
                <a:t>, </a:t>
              </a:r>
              <a:r>
                <a:rPr lang="en-ZA" b="1" dirty="0">
                  <a:solidFill>
                    <a:srgbClr val="7030A0"/>
                  </a:solidFill>
                </a:rPr>
                <a:t>IPA: [</a:t>
              </a:r>
              <a:r>
                <a:rPr lang="en-ZA" b="1" dirty="0" err="1">
                  <a:solidFill>
                    <a:srgbClr val="7030A0"/>
                  </a:solidFill>
                </a:rPr>
                <a:t>petɕa</a:t>
              </a:r>
              <a:r>
                <a:rPr lang="en-ZA" b="1" dirty="0">
                  <a:solidFill>
                    <a:srgbClr val="7030A0"/>
                  </a:solidFill>
                </a:rPr>
                <a:t> </a:t>
              </a:r>
              <a:r>
                <a:rPr lang="en-ZA" b="1" dirty="0" err="1">
                  <a:solidFill>
                    <a:srgbClr val="7030A0"/>
                  </a:solidFill>
                </a:rPr>
                <a:t>ku</a:t>
              </a:r>
              <a:r>
                <a:rPr lang="en-ZA" b="1" dirty="0">
                  <a:solidFill>
                    <a:srgbClr val="7030A0"/>
                  </a:solidFill>
                </a:rPr>
                <a:t>͍̥</a:t>
              </a:r>
              <a:r>
                <a:rPr lang="en-ZA" b="1" dirty="0" err="1">
                  <a:solidFill>
                    <a:srgbClr val="7030A0"/>
                  </a:solidFill>
                </a:rPr>
                <a:t>tɕa</a:t>
              </a:r>
              <a:r>
                <a:rPr lang="en-ZA" b="1" dirty="0">
                  <a:solidFill>
                    <a:srgbClr val="7030A0"/>
                  </a:solidFill>
                </a:rPr>
                <a:t>], chit-chat) is a presentation style in which 20 slides are shown for 20 seconds each (6 minutes and 40 seconds in total). The format, which keeps presentations concise and fast-paced, powers multiple-speaker events called </a:t>
              </a:r>
              <a:r>
                <a:rPr lang="en-ZA" b="1" dirty="0" err="1">
                  <a:solidFill>
                    <a:srgbClr val="7030A0"/>
                  </a:solidFill>
                </a:rPr>
                <a:t>PechaKucha</a:t>
              </a:r>
              <a:r>
                <a:rPr lang="en-ZA" b="1" dirty="0">
                  <a:solidFill>
                    <a:srgbClr val="7030A0"/>
                  </a:solidFill>
                </a:rPr>
                <a:t> Nights (PKNs</a:t>
              </a:r>
              <a:r>
                <a:rPr lang="en-ZA" b="1" dirty="0" smtClean="0">
                  <a:solidFill>
                    <a:srgbClr val="7030A0"/>
                  </a:solidFill>
                </a:rPr>
                <a:t>)-Wikipedia</a:t>
              </a:r>
              <a:endParaRPr lang="en-ZA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51600" y="2023670"/>
            <a:ext cx="6050930" cy="1200329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C00000"/>
                </a:solidFill>
              </a:rPr>
              <a:t>Creating a </a:t>
            </a:r>
            <a:r>
              <a:rPr lang="en-ZA" b="1" dirty="0" err="1">
                <a:solidFill>
                  <a:srgbClr val="C00000"/>
                </a:solidFill>
              </a:rPr>
              <a:t>Pecha</a:t>
            </a:r>
            <a:r>
              <a:rPr lang="en-ZA" b="1" dirty="0">
                <a:solidFill>
                  <a:srgbClr val="C00000"/>
                </a:solidFill>
              </a:rPr>
              <a:t> Kucha Presentation Using PowerPoint.mp4</a:t>
            </a:r>
          </a:p>
          <a:p>
            <a:r>
              <a:rPr lang="en-ZA" b="1" dirty="0">
                <a:solidFill>
                  <a:srgbClr val="C00000"/>
                </a:solidFill>
                <a:hlinkClick r:id="rId3"/>
              </a:rPr>
              <a:t>https://</a:t>
            </a:r>
            <a:r>
              <a:rPr lang="en-ZA" b="1" dirty="0" smtClean="0">
                <a:solidFill>
                  <a:srgbClr val="C00000"/>
                </a:solidFill>
                <a:hlinkClick r:id="rId3"/>
              </a:rPr>
              <a:t>www.youtube.com/watch?v=l9zxNTpNMLo</a:t>
            </a:r>
            <a:endParaRPr lang="en-ZA" b="1" dirty="0" smtClean="0">
              <a:solidFill>
                <a:srgbClr val="C00000"/>
              </a:solidFill>
            </a:endParaRPr>
          </a:p>
          <a:p>
            <a:r>
              <a:rPr lang="es-ES" b="1" dirty="0">
                <a:solidFill>
                  <a:srgbClr val="C00000"/>
                </a:solidFill>
              </a:rPr>
              <a:t>A Pecha </a:t>
            </a:r>
            <a:r>
              <a:rPr lang="es-ES" b="1" dirty="0" err="1">
                <a:solidFill>
                  <a:srgbClr val="C00000"/>
                </a:solidFill>
              </a:rPr>
              <a:t>Kucha</a:t>
            </a:r>
            <a:r>
              <a:rPr lang="es-ES" b="1" dirty="0">
                <a:solidFill>
                  <a:srgbClr val="C00000"/>
                </a:solidFill>
              </a:rPr>
              <a:t> </a:t>
            </a:r>
            <a:r>
              <a:rPr lang="es-ES" b="1" dirty="0" err="1">
                <a:solidFill>
                  <a:srgbClr val="C00000"/>
                </a:solidFill>
              </a:rPr>
              <a:t>about</a:t>
            </a:r>
            <a:r>
              <a:rPr lang="es-ES" b="1" dirty="0">
                <a:solidFill>
                  <a:srgbClr val="C00000"/>
                </a:solidFill>
              </a:rPr>
              <a:t> Pecha </a:t>
            </a:r>
            <a:r>
              <a:rPr lang="es-ES" b="1" dirty="0" err="1">
                <a:solidFill>
                  <a:srgbClr val="C00000"/>
                </a:solidFill>
              </a:rPr>
              <a:t>Kucha</a:t>
            </a:r>
            <a:endParaRPr lang="es-ES" b="1" dirty="0">
              <a:solidFill>
                <a:srgbClr val="C00000"/>
              </a:solidFill>
            </a:endParaRPr>
          </a:p>
          <a:p>
            <a:r>
              <a:rPr lang="en-ZA" b="1" dirty="0">
                <a:solidFill>
                  <a:srgbClr val="C00000"/>
                </a:solidFill>
                <a:hlinkClick r:id="rId4"/>
              </a:rPr>
              <a:t>https://</a:t>
            </a:r>
            <a:r>
              <a:rPr lang="en-ZA" b="1" dirty="0" smtClean="0">
                <a:solidFill>
                  <a:srgbClr val="C00000"/>
                </a:solidFill>
                <a:hlinkClick r:id="rId4"/>
              </a:rPr>
              <a:t>www.youtube.com/watch?v=jJ2yepIaAtE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197" y="5074245"/>
            <a:ext cx="10430967" cy="52322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Kucha topic: How to manage an academic course as a project</a:t>
            </a:r>
            <a:endParaRPr lang="en-ZA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672" y="5974699"/>
            <a:ext cx="11958853" cy="64633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ZA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Kucha presentation to your tutor group</a:t>
            </a:r>
          </a:p>
          <a:p>
            <a:r>
              <a:rPr lang="en-ZA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ZA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Kucha presentation converted to a video with a voice over and uploaded to Your Tube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372" y="3324234"/>
            <a:ext cx="985245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http://www.nssa.us/tech_journal/volume_1-1/vol1-1_article2.htm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 err="1">
                <a:solidFill>
                  <a:schemeClr val="accent6">
                    <a:lumMod val="50000"/>
                  </a:schemeClr>
                </a:solidFill>
              </a:rPr>
              <a:t>Pecha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</a:rPr>
              <a:t> Kucha: Get to the PowerPoint in 20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</a:rPr>
              <a:t>Slides -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https://www.youtube.com/watch?v=9NZOt6BkhUg</a:t>
            </a:r>
            <a:endParaRPr lang="en-ZA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>
                <a:solidFill>
                  <a:schemeClr val="accent6">
                    <a:lumMod val="50000"/>
                  </a:schemeClr>
                </a:solidFill>
              </a:rPr>
              <a:t>How to Make a </a:t>
            </a:r>
            <a:r>
              <a:rPr lang="en-ZA" dirty="0" err="1">
                <a:solidFill>
                  <a:schemeClr val="accent6">
                    <a:lumMod val="50000"/>
                  </a:schemeClr>
                </a:solidFill>
              </a:rPr>
              <a:t>Pecha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</a:rPr>
              <a:t>Kucha -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7"/>
              </a:rPr>
              <a:t>https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  <a:hlinkClick r:id="rId7"/>
              </a:rPr>
              <a:t>://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7"/>
              </a:rPr>
              <a:t>www.youtube.com/watch?v=32WEzM3LFhw</a:t>
            </a:r>
            <a:endParaRPr lang="en-ZA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 err="1" smtClean="0">
                <a:solidFill>
                  <a:schemeClr val="accent6">
                    <a:lumMod val="50000"/>
                  </a:schemeClr>
                </a:solidFill>
              </a:rPr>
              <a:t>Pecha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</a:rPr>
              <a:t> Kucha examples -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8"/>
              </a:rPr>
              <a:t>http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://www.pechakucha.org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8"/>
              </a:rPr>
              <a:t>/ </a:t>
            </a:r>
          </a:p>
          <a:p>
            <a:r>
              <a:rPr lang="en-ZA" dirty="0" err="1">
                <a:solidFill>
                  <a:schemeClr val="accent6">
                    <a:lumMod val="50000"/>
                  </a:schemeClr>
                </a:solidFill>
              </a:rPr>
              <a:t>Pecha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</a:rPr>
              <a:t>Kucha in Cape Town - 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8"/>
              </a:rPr>
              <a:t>http</a:t>
            </a:r>
            <a:r>
              <a:rPr lang="en-ZA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://www.pechakucha-capetown.com</a:t>
            </a:r>
            <a:r>
              <a:rPr lang="en-ZA" dirty="0" smtClean="0">
                <a:solidFill>
                  <a:schemeClr val="accent6">
                    <a:lumMod val="50000"/>
                  </a:schemeClr>
                </a:solidFill>
                <a:hlinkClick r:id="rId8"/>
              </a:rPr>
              <a:t>/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225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Ryan</dc:creator>
  <cp:lastModifiedBy>Tomryan</cp:lastModifiedBy>
  <cp:revision>17</cp:revision>
  <dcterms:created xsi:type="dcterms:W3CDTF">2015-08-07T06:31:24Z</dcterms:created>
  <dcterms:modified xsi:type="dcterms:W3CDTF">2015-08-11T05:34:47Z</dcterms:modified>
</cp:coreProperties>
</file>