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F828B-5C9A-4260-8BE4-31CB52BB7F46}" v="257" dt="2023-06-04T17:04:03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42973434d8aae957" providerId="Windows Live" clId="Web-{09EF828B-5C9A-4260-8BE4-31CB52BB7F46}"/>
    <pc:docChg chg="modSld">
      <pc:chgData name="Guest User" userId="42973434d8aae957" providerId="Windows Live" clId="Web-{09EF828B-5C9A-4260-8BE4-31CB52BB7F46}" dt="2023-06-04T17:04:03.692" v="226" actId="1076"/>
      <pc:docMkLst>
        <pc:docMk/>
      </pc:docMkLst>
      <pc:sldChg chg="addSp delSp modSp">
        <pc:chgData name="Guest User" userId="42973434d8aae957" providerId="Windows Live" clId="Web-{09EF828B-5C9A-4260-8BE4-31CB52BB7F46}" dt="2023-06-04T17:04:03.692" v="226" actId="1076"/>
        <pc:sldMkLst>
          <pc:docMk/>
          <pc:sldMk cId="1492306933" sldId="256"/>
        </pc:sldMkLst>
        <pc:spChg chg="mod">
          <ac:chgData name="Guest User" userId="42973434d8aae957" providerId="Windows Live" clId="Web-{09EF828B-5C9A-4260-8BE4-31CB52BB7F46}" dt="2023-06-04T16:15:37.701" v="4" actId="1076"/>
          <ac:spMkLst>
            <pc:docMk/>
            <pc:sldMk cId="1492306933" sldId="256"/>
            <ac:spMk id="2" creationId="{EE0BCD4D-82A1-5AD0-053C-2CF73DA5B647}"/>
          </ac:spMkLst>
        </pc:spChg>
        <pc:spChg chg="mod">
          <ac:chgData name="Guest User" userId="42973434d8aae957" providerId="Windows Live" clId="Web-{09EF828B-5C9A-4260-8BE4-31CB52BB7F46}" dt="2023-06-04T17:04:03.692" v="226" actId="1076"/>
          <ac:spMkLst>
            <pc:docMk/>
            <pc:sldMk cId="1492306933" sldId="256"/>
            <ac:spMk id="3" creationId="{7730DC87-B7BC-1B7B-AB86-8B0F1FACBC23}"/>
          </ac:spMkLst>
        </pc:spChg>
        <pc:spChg chg="add mod">
          <ac:chgData name="Guest User" userId="42973434d8aae957" providerId="Windows Live" clId="Web-{09EF828B-5C9A-4260-8BE4-31CB52BB7F46}" dt="2023-06-04T17:03:57.098" v="225" actId="20577"/>
          <ac:spMkLst>
            <pc:docMk/>
            <pc:sldMk cId="1492306933" sldId="256"/>
            <ac:spMk id="6" creationId="{D95D65BC-BA8C-5091-F0F5-5B2D4AFD9412}"/>
          </ac:spMkLst>
        </pc:spChg>
        <pc:picChg chg="add del mod">
          <ac:chgData name="Guest User" userId="42973434d8aae957" providerId="Windows Live" clId="Web-{09EF828B-5C9A-4260-8BE4-31CB52BB7F46}" dt="2023-06-04T16:56:49.238" v="149"/>
          <ac:picMkLst>
            <pc:docMk/>
            <pc:sldMk cId="1492306933" sldId="256"/>
            <ac:picMk id="4" creationId="{BD5AE9D9-86E1-D566-5D91-2752057CADAB}"/>
          </ac:picMkLst>
        </pc:picChg>
        <pc:picChg chg="add mod">
          <ac:chgData name="Guest User" userId="42973434d8aae957" providerId="Windows Live" clId="Web-{09EF828B-5C9A-4260-8BE4-31CB52BB7F46}" dt="2023-06-04T17:03:32.863" v="188" actId="1076"/>
          <ac:picMkLst>
            <pc:docMk/>
            <pc:sldMk cId="1492306933" sldId="256"/>
            <ac:picMk id="5" creationId="{F0C11FBD-F25B-CADC-2EA3-B3F43EE3EC79}"/>
          </ac:picMkLst>
        </pc:picChg>
      </pc:sldChg>
      <pc:sldChg chg="addSp delSp modSp">
        <pc:chgData name="Guest User" userId="42973434d8aae957" providerId="Windows Live" clId="Web-{09EF828B-5C9A-4260-8BE4-31CB52BB7F46}" dt="2023-06-04T17:02:55.533" v="183" actId="1076"/>
        <pc:sldMkLst>
          <pc:docMk/>
          <pc:sldMk cId="1911081705" sldId="257"/>
        </pc:sldMkLst>
        <pc:spChg chg="mod">
          <ac:chgData name="Guest User" userId="42973434d8aae957" providerId="Windows Live" clId="Web-{09EF828B-5C9A-4260-8BE4-31CB52BB7F46}" dt="2023-06-04T16:26:26.424" v="63" actId="1076"/>
          <ac:spMkLst>
            <pc:docMk/>
            <pc:sldMk cId="1911081705" sldId="257"/>
            <ac:spMk id="2" creationId="{7BDADD12-D653-7463-3EAD-70846DE1F2CC}"/>
          </ac:spMkLst>
        </pc:spChg>
        <pc:spChg chg="del">
          <ac:chgData name="Guest User" userId="42973434d8aae957" providerId="Windows Live" clId="Web-{09EF828B-5C9A-4260-8BE4-31CB52BB7F46}" dt="2023-06-04T16:24:08.607" v="5"/>
          <ac:spMkLst>
            <pc:docMk/>
            <pc:sldMk cId="1911081705" sldId="257"/>
            <ac:spMk id="3" creationId="{4B7DE7AA-9B0B-5A8C-C9D3-A89360AA97ED}"/>
          </ac:spMkLst>
        </pc:spChg>
        <pc:picChg chg="add mod ord">
          <ac:chgData name="Guest User" userId="42973434d8aae957" providerId="Windows Live" clId="Web-{09EF828B-5C9A-4260-8BE4-31CB52BB7F46}" dt="2023-06-04T17:02:55.533" v="183" actId="1076"/>
          <ac:picMkLst>
            <pc:docMk/>
            <pc:sldMk cId="1911081705" sldId="257"/>
            <ac:picMk id="4" creationId="{5B618148-2593-6A0F-6D71-B29030429F6C}"/>
          </ac:picMkLst>
        </pc:picChg>
        <pc:picChg chg="add mod">
          <ac:chgData name="Guest User" userId="42973434d8aae957" providerId="Windows Live" clId="Web-{09EF828B-5C9A-4260-8BE4-31CB52BB7F46}" dt="2023-06-04T16:54:51.514" v="145" actId="14100"/>
          <ac:picMkLst>
            <pc:docMk/>
            <pc:sldMk cId="1911081705" sldId="257"/>
            <ac:picMk id="5" creationId="{0CB524F2-BCD1-43B0-EEFC-99B1F3CFB258}"/>
          </ac:picMkLst>
        </pc:picChg>
        <pc:picChg chg="add mod">
          <ac:chgData name="Guest User" userId="42973434d8aae957" providerId="Windows Live" clId="Web-{09EF828B-5C9A-4260-8BE4-31CB52BB7F46}" dt="2023-06-04T16:53:34.918" v="132" actId="1076"/>
          <ac:picMkLst>
            <pc:docMk/>
            <pc:sldMk cId="1911081705" sldId="257"/>
            <ac:picMk id="6" creationId="{B62A0EF0-A292-06CE-B830-718E86EE7A00}"/>
          </ac:picMkLst>
        </pc:picChg>
        <pc:picChg chg="add mod">
          <ac:chgData name="Guest User" userId="42973434d8aae957" providerId="Windows Live" clId="Web-{09EF828B-5C9A-4260-8BE4-31CB52BB7F46}" dt="2023-06-04T16:54:01.450" v="137" actId="1076"/>
          <ac:picMkLst>
            <pc:docMk/>
            <pc:sldMk cId="1911081705" sldId="257"/>
            <ac:picMk id="7" creationId="{C1810FF9-4051-6637-92B7-0F108E384D60}"/>
          </ac:picMkLst>
        </pc:picChg>
        <pc:picChg chg="add mod">
          <ac:chgData name="Guest User" userId="42973434d8aae957" providerId="Windows Live" clId="Web-{09EF828B-5C9A-4260-8BE4-31CB52BB7F46}" dt="2023-06-04T16:54:41.201" v="142" actId="14100"/>
          <ac:picMkLst>
            <pc:docMk/>
            <pc:sldMk cId="1911081705" sldId="257"/>
            <ac:picMk id="8" creationId="{41BEA153-219A-0CCD-C57F-FAB892417976}"/>
          </ac:picMkLst>
        </pc:picChg>
        <pc:picChg chg="add del mod">
          <ac:chgData name="Guest User" userId="42973434d8aae957" providerId="Windows Live" clId="Web-{09EF828B-5C9A-4260-8BE4-31CB52BB7F46}" dt="2023-06-04T16:25:45.267" v="48"/>
          <ac:picMkLst>
            <pc:docMk/>
            <pc:sldMk cId="1911081705" sldId="257"/>
            <ac:picMk id="9" creationId="{A70E0807-B784-7D26-8C96-98F197416D19}"/>
          </ac:picMkLst>
        </pc:picChg>
        <pc:picChg chg="add mod">
          <ac:chgData name="Guest User" userId="42973434d8aae957" providerId="Windows Live" clId="Web-{09EF828B-5C9A-4260-8BE4-31CB52BB7F46}" dt="2023-06-04T16:28:46.288" v="104" actId="1076"/>
          <ac:picMkLst>
            <pc:docMk/>
            <pc:sldMk cId="1911081705" sldId="257"/>
            <ac:picMk id="10" creationId="{D663B69D-1B88-3A07-F15C-687F66308441}"/>
          </ac:picMkLst>
        </pc:picChg>
        <pc:picChg chg="add mod">
          <ac:chgData name="Guest User" userId="42973434d8aae957" providerId="Windows Live" clId="Web-{09EF828B-5C9A-4260-8BE4-31CB52BB7F46}" dt="2023-06-04T16:52:43.806" v="119" actId="14100"/>
          <ac:picMkLst>
            <pc:docMk/>
            <pc:sldMk cId="1911081705" sldId="257"/>
            <ac:picMk id="11" creationId="{304D053D-8D32-902E-4E54-CE5ECB7BD0C2}"/>
          </ac:picMkLst>
        </pc:picChg>
        <pc:picChg chg="add mod">
          <ac:chgData name="Guest User" userId="42973434d8aae957" providerId="Windows Live" clId="Web-{09EF828B-5C9A-4260-8BE4-31CB52BB7F46}" dt="2023-06-04T17:02:51.002" v="182" actId="1076"/>
          <ac:picMkLst>
            <pc:docMk/>
            <pc:sldMk cId="1911081705" sldId="257"/>
            <ac:picMk id="12" creationId="{C0D35919-1454-0266-059B-EBCC6446231F}"/>
          </ac:picMkLst>
        </pc:picChg>
        <pc:picChg chg="add mod">
          <ac:chgData name="Guest User" userId="42973434d8aae957" providerId="Windows Live" clId="Web-{09EF828B-5C9A-4260-8BE4-31CB52BB7F46}" dt="2023-06-04T16:53:58.809" v="136" actId="14100"/>
          <ac:picMkLst>
            <pc:docMk/>
            <pc:sldMk cId="1911081705" sldId="257"/>
            <ac:picMk id="13" creationId="{5DA43339-74F6-75CF-71EC-644AF455812C}"/>
          </ac:picMkLst>
        </pc:picChg>
        <pc:picChg chg="add mod">
          <ac:chgData name="Guest User" userId="42973434d8aae957" providerId="Windows Live" clId="Web-{09EF828B-5C9A-4260-8BE4-31CB52BB7F46}" dt="2023-06-04T16:54:44.092" v="143" actId="1076"/>
          <ac:picMkLst>
            <pc:docMk/>
            <pc:sldMk cId="1911081705" sldId="257"/>
            <ac:picMk id="14" creationId="{DEB1FFB5-AA42-CF51-22B3-0A4B7C958D29}"/>
          </ac:picMkLst>
        </pc:picChg>
        <pc:picChg chg="add mod">
          <ac:chgData name="Guest User" userId="42973434d8aae957" providerId="Windows Live" clId="Web-{09EF828B-5C9A-4260-8BE4-31CB52BB7F46}" dt="2023-06-04T16:54:11.528" v="139" actId="14100"/>
          <ac:picMkLst>
            <pc:docMk/>
            <pc:sldMk cId="1911081705" sldId="257"/>
            <ac:picMk id="15" creationId="{86EB87DB-74E6-5E63-E7CC-E2BF71F311E2}"/>
          </ac:picMkLst>
        </pc:picChg>
        <pc:picChg chg="add mod">
          <ac:chgData name="Guest User" userId="42973434d8aae957" providerId="Windows Live" clId="Web-{09EF828B-5C9A-4260-8BE4-31CB52BB7F46}" dt="2023-06-04T16:53:38.183" v="134" actId="1076"/>
          <ac:picMkLst>
            <pc:docMk/>
            <pc:sldMk cId="1911081705" sldId="257"/>
            <ac:picMk id="16" creationId="{E4D8EFBD-C663-8BD3-1769-51B02AC5DC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495582"/>
            <a:ext cx="9144000" cy="2387600"/>
          </a:xfrm>
        </p:spPr>
        <p:txBody>
          <a:bodyPr/>
          <a:lstStyle/>
          <a:p>
            <a:r>
              <a:rPr lang="en-GB" sz="4000" b="1" dirty="0"/>
              <a:t>Predicting</a:t>
            </a:r>
            <a:r>
              <a:rPr lang="en-GB" sz="4000" b="1" dirty="0">
                <a:ea typeface="+mj-lt"/>
                <a:cs typeface="+mj-lt"/>
              </a:rPr>
              <a:t> customer buying behaviour</a:t>
            </a:r>
            <a:r>
              <a:rPr lang="en-GB" sz="4000" b="1" dirty="0"/>
              <a:t>TLE</a:t>
            </a:r>
            <a:endParaRPr lang="en-GB" sz="4000" b="1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6061" y="290392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Accuracy of the predictions: 83%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5" descr="Chart, calendar&#10;&#10;Description automatically generated">
            <a:extLst>
              <a:ext uri="{FF2B5EF4-FFF2-40B4-BE49-F238E27FC236}">
                <a16:creationId xmlns:a16="http://schemas.microsoft.com/office/drawing/2014/main" id="{F0C11FBD-F25B-CADC-2EA3-B3F43EE3E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023" y="3848281"/>
            <a:ext cx="6220372" cy="2192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5D65BC-BA8C-5091-F0F5-5B2D4AFD9412}"/>
              </a:ext>
            </a:extLst>
          </p:cNvPr>
          <p:cNvSpPr txBox="1"/>
          <p:nvPr/>
        </p:nvSpPr>
        <p:spPr>
          <a:xfrm>
            <a:off x="3783106" y="6136341"/>
            <a:ext cx="46369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dirty="0">
                <a:solidFill>
                  <a:srgbClr val="203864"/>
                </a:solidFill>
              </a:rPr>
              <a:t>Performance Metrics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85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cs typeface="Calibri Light"/>
              </a:rPr>
              <a:t>How much does each variable contribute to the positive outcome</a:t>
            </a:r>
            <a:endParaRPr lang="en-US" sz="2800" b="1" dirty="0">
              <a:cs typeface="Calibri Light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B618148-2593-6A0F-6D71-B29030429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" y="796543"/>
            <a:ext cx="2811083" cy="1992270"/>
          </a:xfr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CB524F2-BCD1-43B0-EEFC-99B1F3CFB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89" y="5099042"/>
            <a:ext cx="3023347" cy="1763967"/>
          </a:xfrm>
          <a:prstGeom prst="rect">
            <a:avLst/>
          </a:prstGeo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62A0EF0-A292-06CE-B830-718E86EE7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077" y="3007980"/>
            <a:ext cx="2743200" cy="2157274"/>
          </a:xfrm>
          <a:prstGeom prst="rect">
            <a:avLst/>
          </a:prstGeom>
        </p:spPr>
      </p:pic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1810FF9-4051-6637-92B7-0F108E384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526" y="5172393"/>
            <a:ext cx="2743200" cy="1690641"/>
          </a:xfrm>
          <a:prstGeom prst="rect">
            <a:avLst/>
          </a:prstGeom>
        </p:spPr>
      </p:pic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41BEA153-219A-0CCD-C57F-FAB892417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5058" y="759000"/>
            <a:ext cx="2878132" cy="2093364"/>
          </a:xfrm>
          <a:prstGeom prst="rect">
            <a:avLst/>
          </a:prstGeom>
        </p:spPr>
      </p:pic>
      <p:pic>
        <p:nvPicPr>
          <p:cNvPr id="10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D663B69D-1B88-3A07-F15C-687F66308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6044" y="802064"/>
            <a:ext cx="2743200" cy="2164119"/>
          </a:xfrm>
          <a:prstGeom prst="rect">
            <a:avLst/>
          </a:prstGeom>
        </p:spPr>
      </p:pic>
      <p:pic>
        <p:nvPicPr>
          <p:cNvPr id="11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304D053D-8D32-902E-4E54-CE5ECB7BD0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523" y="4995661"/>
            <a:ext cx="2638817" cy="1908407"/>
          </a:xfrm>
          <a:prstGeom prst="rect">
            <a:avLst/>
          </a:prstGeom>
        </p:spPr>
      </p:pic>
      <p:pic>
        <p:nvPicPr>
          <p:cNvPr id="12" name="Picture 12" descr="Chart, bar chart, histogram&#10;&#10;Description automatically generated">
            <a:extLst>
              <a:ext uri="{FF2B5EF4-FFF2-40B4-BE49-F238E27FC236}">
                <a16:creationId xmlns:a16="http://schemas.microsoft.com/office/drawing/2014/main" id="{C0D35919-1454-0266-059B-EBCC644623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4001" y="2873595"/>
            <a:ext cx="2889337" cy="2197628"/>
          </a:xfrm>
          <a:prstGeom prst="rect">
            <a:avLst/>
          </a:prstGeom>
        </p:spPr>
      </p:pic>
      <p:pic>
        <p:nvPicPr>
          <p:cNvPr id="13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5DA43339-74F6-75CF-71EC-644AF45581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03359" y="4998217"/>
            <a:ext cx="2866464" cy="1861538"/>
          </a:xfrm>
          <a:prstGeom prst="rect">
            <a:avLst/>
          </a:prstGeom>
        </p:spPr>
      </p:pic>
      <p:pic>
        <p:nvPicPr>
          <p:cNvPr id="14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DEB1FFB5-AA42-CF51-22B3-0A4B7C958D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50718" y="2859708"/>
            <a:ext cx="2743200" cy="2244436"/>
          </a:xfrm>
          <a:prstGeom prst="rect">
            <a:avLst/>
          </a:prstGeom>
        </p:spPr>
      </p:pic>
      <p:pic>
        <p:nvPicPr>
          <p:cNvPr id="15" name="Picture 15" descr="Chart, bar chart, histogram&#10;&#10;Description automatically generated">
            <a:extLst>
              <a:ext uri="{FF2B5EF4-FFF2-40B4-BE49-F238E27FC236}">
                <a16:creationId xmlns:a16="http://schemas.microsoft.com/office/drawing/2014/main" id="{86EB87DB-74E6-5E63-E7CC-E2BF71F311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86592" y="585091"/>
            <a:ext cx="3135405" cy="2275243"/>
          </a:xfrm>
          <a:prstGeom prst="rect">
            <a:avLst/>
          </a:prstGeom>
        </p:spPr>
      </p:pic>
      <p:pic>
        <p:nvPicPr>
          <p:cNvPr id="16" name="Picture 16" descr="Chart, bar chart, histogram&#10;&#10;Description automatically generated">
            <a:extLst>
              <a:ext uri="{FF2B5EF4-FFF2-40B4-BE49-F238E27FC236}">
                <a16:creationId xmlns:a16="http://schemas.microsoft.com/office/drawing/2014/main" id="{E4D8EFBD-C663-8BD3-1769-51B02AC5DC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60" y="2959164"/>
            <a:ext cx="2878899" cy="203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Predicting customer buying behaviourTLE</vt:lpstr>
      <vt:lpstr>How much does each variable contribute to the positive outcome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Jack Skinner</cp:lastModifiedBy>
  <cp:revision>87</cp:revision>
  <dcterms:created xsi:type="dcterms:W3CDTF">2022-12-06T11:13:27Z</dcterms:created>
  <dcterms:modified xsi:type="dcterms:W3CDTF">2023-06-04T17:04:07Z</dcterms:modified>
</cp:coreProperties>
</file>