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BE34-EA03-40E2-9A22-B431E30451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84E71B8-BF9F-427F-B9F6-56CD046F3BC1}">
      <dgm:prSet/>
      <dgm:spPr/>
      <dgm:t>
        <a:bodyPr/>
        <a:lstStyle/>
        <a:p>
          <a:r>
            <a:rPr lang="pt-PT"/>
            <a:t>Features</a:t>
          </a:r>
          <a:endParaRPr lang="en-US"/>
        </a:p>
      </dgm:t>
    </dgm:pt>
    <dgm:pt modelId="{5D6A4497-9FC5-4875-A7FF-EA9927D59738}" type="parTrans" cxnId="{E15A3250-BD56-427D-9938-3ACBDFA8F9F8}">
      <dgm:prSet/>
      <dgm:spPr/>
      <dgm:t>
        <a:bodyPr/>
        <a:lstStyle/>
        <a:p>
          <a:endParaRPr lang="en-US"/>
        </a:p>
      </dgm:t>
    </dgm:pt>
    <dgm:pt modelId="{C02543CE-0FAB-41E7-914B-674C53539286}" type="sibTrans" cxnId="{E15A3250-BD56-427D-9938-3ACBDFA8F9F8}">
      <dgm:prSet/>
      <dgm:spPr/>
      <dgm:t>
        <a:bodyPr/>
        <a:lstStyle/>
        <a:p>
          <a:endParaRPr lang="en-US"/>
        </a:p>
      </dgm:t>
    </dgm:pt>
    <dgm:pt modelId="{AFFE8048-79E6-4917-A8C2-0111295D2EF0}">
      <dgm:prSet/>
      <dgm:spPr/>
      <dgm:t>
        <a:bodyPr/>
        <a:lstStyle/>
        <a:p>
          <a:r>
            <a:rPr lang="pt-PT"/>
            <a:t>Demo</a:t>
          </a:r>
          <a:endParaRPr lang="en-US"/>
        </a:p>
      </dgm:t>
    </dgm:pt>
    <dgm:pt modelId="{37193D53-1DF5-40E8-A56F-BD1FF1E537CD}" type="parTrans" cxnId="{145ABEDE-7571-4EFE-8D60-9FDE566242D8}">
      <dgm:prSet/>
      <dgm:spPr/>
      <dgm:t>
        <a:bodyPr/>
        <a:lstStyle/>
        <a:p>
          <a:endParaRPr lang="en-US"/>
        </a:p>
      </dgm:t>
    </dgm:pt>
    <dgm:pt modelId="{ACAB0924-8227-4E66-B292-972FB7179643}" type="sibTrans" cxnId="{145ABEDE-7571-4EFE-8D60-9FDE566242D8}">
      <dgm:prSet/>
      <dgm:spPr/>
      <dgm:t>
        <a:bodyPr/>
        <a:lstStyle/>
        <a:p>
          <a:endParaRPr lang="en-US"/>
        </a:p>
      </dgm:t>
    </dgm:pt>
    <dgm:pt modelId="{5F0E27F9-8FE4-4C0C-81EB-3578CEFD8342}">
      <dgm:prSet/>
      <dgm:spPr/>
      <dgm:t>
        <a:bodyPr/>
        <a:lstStyle/>
        <a:p>
          <a:r>
            <a:rPr lang="pt-PT"/>
            <a:t>Group Reflection</a:t>
          </a:r>
          <a:endParaRPr lang="en-US"/>
        </a:p>
      </dgm:t>
    </dgm:pt>
    <dgm:pt modelId="{A8FD9887-5CC5-4404-A959-D2DAAD010EA8}" type="parTrans" cxnId="{DF1C491F-25A4-4608-A484-96AA0794CE26}">
      <dgm:prSet/>
      <dgm:spPr/>
      <dgm:t>
        <a:bodyPr/>
        <a:lstStyle/>
        <a:p>
          <a:endParaRPr lang="en-US"/>
        </a:p>
      </dgm:t>
    </dgm:pt>
    <dgm:pt modelId="{84CB06AA-C16C-44A2-85D0-29E0E118C10A}" type="sibTrans" cxnId="{DF1C491F-25A4-4608-A484-96AA0794CE26}">
      <dgm:prSet/>
      <dgm:spPr/>
      <dgm:t>
        <a:bodyPr/>
        <a:lstStyle/>
        <a:p>
          <a:endParaRPr lang="en-US"/>
        </a:p>
      </dgm:t>
    </dgm:pt>
    <dgm:pt modelId="{D3C2942F-68B2-4E8F-B159-F811EAE7F709}">
      <dgm:prSet/>
      <dgm:spPr/>
      <dgm:t>
        <a:bodyPr/>
        <a:lstStyle/>
        <a:p>
          <a:r>
            <a:rPr lang="pt-PT"/>
            <a:t>Question and Feedback</a:t>
          </a:r>
          <a:endParaRPr lang="en-US"/>
        </a:p>
      </dgm:t>
    </dgm:pt>
    <dgm:pt modelId="{3DABD2DA-E595-45A0-866C-2387105DD4BE}" type="parTrans" cxnId="{E31512A7-8E7E-4C49-A451-4CA9A728568F}">
      <dgm:prSet/>
      <dgm:spPr/>
      <dgm:t>
        <a:bodyPr/>
        <a:lstStyle/>
        <a:p>
          <a:endParaRPr lang="en-US"/>
        </a:p>
      </dgm:t>
    </dgm:pt>
    <dgm:pt modelId="{02D3D52F-25DA-4D02-A853-FE40B0117467}" type="sibTrans" cxnId="{E31512A7-8E7E-4C49-A451-4CA9A728568F}">
      <dgm:prSet/>
      <dgm:spPr/>
      <dgm:t>
        <a:bodyPr/>
        <a:lstStyle/>
        <a:p>
          <a:endParaRPr lang="en-US"/>
        </a:p>
      </dgm:t>
    </dgm:pt>
    <dgm:pt modelId="{525E9BF5-8285-43E9-B192-C007932638CF}" type="pres">
      <dgm:prSet presAssocID="{159CBE34-EA03-40E2-9A22-B431E3045138}" presName="root" presStyleCnt="0">
        <dgm:presLayoutVars>
          <dgm:dir/>
          <dgm:resizeHandles val="exact"/>
        </dgm:presLayoutVars>
      </dgm:prSet>
      <dgm:spPr/>
    </dgm:pt>
    <dgm:pt modelId="{0331EE81-3DD3-45D3-AACB-DF9C64FE93DA}" type="pres">
      <dgm:prSet presAssocID="{384E71B8-BF9F-427F-B9F6-56CD046F3BC1}" presName="compNode" presStyleCnt="0"/>
      <dgm:spPr/>
    </dgm:pt>
    <dgm:pt modelId="{7D532AC4-71AB-44B8-ADC6-A72A9BE63C78}" type="pres">
      <dgm:prSet presAssocID="{384E71B8-BF9F-427F-B9F6-56CD046F3B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C644CE-7F41-4577-B6F7-75484EB60EBC}" type="pres">
      <dgm:prSet presAssocID="{384E71B8-BF9F-427F-B9F6-56CD046F3BC1}" presName="spaceRect" presStyleCnt="0"/>
      <dgm:spPr/>
    </dgm:pt>
    <dgm:pt modelId="{B900FF9E-C648-4F75-959D-399B84D9C6F9}" type="pres">
      <dgm:prSet presAssocID="{384E71B8-BF9F-427F-B9F6-56CD046F3BC1}" presName="textRect" presStyleLbl="revTx" presStyleIdx="0" presStyleCnt="4">
        <dgm:presLayoutVars>
          <dgm:chMax val="1"/>
          <dgm:chPref val="1"/>
        </dgm:presLayoutVars>
      </dgm:prSet>
      <dgm:spPr/>
    </dgm:pt>
    <dgm:pt modelId="{17BF6966-A2B7-41BC-9C09-751AD3DC3884}" type="pres">
      <dgm:prSet presAssocID="{C02543CE-0FAB-41E7-914B-674C53539286}" presName="sibTrans" presStyleCnt="0"/>
      <dgm:spPr/>
    </dgm:pt>
    <dgm:pt modelId="{CFD8B360-3414-42E5-84AF-7FD294A3EA20}" type="pres">
      <dgm:prSet presAssocID="{AFFE8048-79E6-4917-A8C2-0111295D2EF0}" presName="compNode" presStyleCnt="0"/>
      <dgm:spPr/>
    </dgm:pt>
    <dgm:pt modelId="{6CA50150-D08A-4861-9FA9-EB95EE6C872A}" type="pres">
      <dgm:prSet presAssocID="{AFFE8048-79E6-4917-A8C2-0111295D2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B4D3E39-FB0B-476D-A782-863872ACB8D2}" type="pres">
      <dgm:prSet presAssocID="{AFFE8048-79E6-4917-A8C2-0111295D2EF0}" presName="spaceRect" presStyleCnt="0"/>
      <dgm:spPr/>
    </dgm:pt>
    <dgm:pt modelId="{1816CACE-3700-4E72-A947-3668051D98B0}" type="pres">
      <dgm:prSet presAssocID="{AFFE8048-79E6-4917-A8C2-0111295D2EF0}" presName="textRect" presStyleLbl="revTx" presStyleIdx="1" presStyleCnt="4">
        <dgm:presLayoutVars>
          <dgm:chMax val="1"/>
          <dgm:chPref val="1"/>
        </dgm:presLayoutVars>
      </dgm:prSet>
      <dgm:spPr/>
    </dgm:pt>
    <dgm:pt modelId="{D2004C4D-4083-462F-AD8D-21E8F20C8814}" type="pres">
      <dgm:prSet presAssocID="{ACAB0924-8227-4E66-B292-972FB7179643}" presName="sibTrans" presStyleCnt="0"/>
      <dgm:spPr/>
    </dgm:pt>
    <dgm:pt modelId="{A5957A88-4B78-42F2-B43A-5C5C03ED4341}" type="pres">
      <dgm:prSet presAssocID="{5F0E27F9-8FE4-4C0C-81EB-3578CEFD8342}" presName="compNode" presStyleCnt="0"/>
      <dgm:spPr/>
    </dgm:pt>
    <dgm:pt modelId="{E51B3577-B6FC-48FE-81C2-7099ECF66CCC}" type="pres">
      <dgm:prSet presAssocID="{5F0E27F9-8FE4-4C0C-81EB-3578CEFD83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F50645-8D66-4DA4-936E-B15FBB1FBDC8}" type="pres">
      <dgm:prSet presAssocID="{5F0E27F9-8FE4-4C0C-81EB-3578CEFD8342}" presName="spaceRect" presStyleCnt="0"/>
      <dgm:spPr/>
    </dgm:pt>
    <dgm:pt modelId="{92DBB881-9511-4D80-ACB7-CD6A381EC1DC}" type="pres">
      <dgm:prSet presAssocID="{5F0E27F9-8FE4-4C0C-81EB-3578CEFD8342}" presName="textRect" presStyleLbl="revTx" presStyleIdx="2" presStyleCnt="4">
        <dgm:presLayoutVars>
          <dgm:chMax val="1"/>
          <dgm:chPref val="1"/>
        </dgm:presLayoutVars>
      </dgm:prSet>
      <dgm:spPr/>
    </dgm:pt>
    <dgm:pt modelId="{946E9A28-E507-4B52-B321-DA91BC4DA4A2}" type="pres">
      <dgm:prSet presAssocID="{84CB06AA-C16C-44A2-85D0-29E0E118C10A}" presName="sibTrans" presStyleCnt="0"/>
      <dgm:spPr/>
    </dgm:pt>
    <dgm:pt modelId="{DADEA9A3-AD3F-4DA4-843A-A46C3EFC2C2B}" type="pres">
      <dgm:prSet presAssocID="{D3C2942F-68B2-4E8F-B159-F811EAE7F709}" presName="compNode" presStyleCnt="0"/>
      <dgm:spPr/>
    </dgm:pt>
    <dgm:pt modelId="{91FA73F9-2E77-46C3-A940-AC06E6765359}" type="pres">
      <dgm:prSet presAssocID="{D3C2942F-68B2-4E8F-B159-F811EAE7F7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1EAFA55-3AF9-4AAF-8901-402823719265}" type="pres">
      <dgm:prSet presAssocID="{D3C2942F-68B2-4E8F-B159-F811EAE7F709}" presName="spaceRect" presStyleCnt="0"/>
      <dgm:spPr/>
    </dgm:pt>
    <dgm:pt modelId="{BAFD9EE8-6E8A-46A1-AF16-454B593CA204}" type="pres">
      <dgm:prSet presAssocID="{D3C2942F-68B2-4E8F-B159-F811EAE7F7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1C491F-25A4-4608-A484-96AA0794CE26}" srcId="{159CBE34-EA03-40E2-9A22-B431E3045138}" destId="{5F0E27F9-8FE4-4C0C-81EB-3578CEFD8342}" srcOrd="2" destOrd="0" parTransId="{A8FD9887-5CC5-4404-A959-D2DAAD010EA8}" sibTransId="{84CB06AA-C16C-44A2-85D0-29E0E118C10A}"/>
    <dgm:cxn modelId="{72E94F27-8BAD-43E1-8C58-FCDE89221168}" type="presOf" srcId="{5F0E27F9-8FE4-4C0C-81EB-3578CEFD8342}" destId="{92DBB881-9511-4D80-ACB7-CD6A381EC1DC}" srcOrd="0" destOrd="0" presId="urn:microsoft.com/office/officeart/2018/2/layout/IconLabelList"/>
    <dgm:cxn modelId="{33C37D28-CE13-4DE9-A109-EF26575C7E3A}" type="presOf" srcId="{384E71B8-BF9F-427F-B9F6-56CD046F3BC1}" destId="{B900FF9E-C648-4F75-959D-399B84D9C6F9}" srcOrd="0" destOrd="0" presId="urn:microsoft.com/office/officeart/2018/2/layout/IconLabelList"/>
    <dgm:cxn modelId="{AF08F84D-1C53-4FE7-A254-3F6678186F4A}" type="presOf" srcId="{159CBE34-EA03-40E2-9A22-B431E3045138}" destId="{525E9BF5-8285-43E9-B192-C007932638CF}" srcOrd="0" destOrd="0" presId="urn:microsoft.com/office/officeart/2018/2/layout/IconLabelList"/>
    <dgm:cxn modelId="{E15A3250-BD56-427D-9938-3ACBDFA8F9F8}" srcId="{159CBE34-EA03-40E2-9A22-B431E3045138}" destId="{384E71B8-BF9F-427F-B9F6-56CD046F3BC1}" srcOrd="0" destOrd="0" parTransId="{5D6A4497-9FC5-4875-A7FF-EA9927D59738}" sibTransId="{C02543CE-0FAB-41E7-914B-674C53539286}"/>
    <dgm:cxn modelId="{63058B7F-BD36-4EC9-8B7C-B8961F6EF270}" type="presOf" srcId="{D3C2942F-68B2-4E8F-B159-F811EAE7F709}" destId="{BAFD9EE8-6E8A-46A1-AF16-454B593CA204}" srcOrd="0" destOrd="0" presId="urn:microsoft.com/office/officeart/2018/2/layout/IconLabelList"/>
    <dgm:cxn modelId="{800BC287-B1D9-4685-A562-468765168300}" type="presOf" srcId="{AFFE8048-79E6-4917-A8C2-0111295D2EF0}" destId="{1816CACE-3700-4E72-A947-3668051D98B0}" srcOrd="0" destOrd="0" presId="urn:microsoft.com/office/officeart/2018/2/layout/IconLabelList"/>
    <dgm:cxn modelId="{E31512A7-8E7E-4C49-A451-4CA9A728568F}" srcId="{159CBE34-EA03-40E2-9A22-B431E3045138}" destId="{D3C2942F-68B2-4E8F-B159-F811EAE7F709}" srcOrd="3" destOrd="0" parTransId="{3DABD2DA-E595-45A0-866C-2387105DD4BE}" sibTransId="{02D3D52F-25DA-4D02-A853-FE40B0117467}"/>
    <dgm:cxn modelId="{145ABEDE-7571-4EFE-8D60-9FDE566242D8}" srcId="{159CBE34-EA03-40E2-9A22-B431E3045138}" destId="{AFFE8048-79E6-4917-A8C2-0111295D2EF0}" srcOrd="1" destOrd="0" parTransId="{37193D53-1DF5-40E8-A56F-BD1FF1E537CD}" sibTransId="{ACAB0924-8227-4E66-B292-972FB7179643}"/>
    <dgm:cxn modelId="{EA18D063-7B81-4AF9-ACCB-C0C204F116CF}" type="presParOf" srcId="{525E9BF5-8285-43E9-B192-C007932638CF}" destId="{0331EE81-3DD3-45D3-AACB-DF9C64FE93DA}" srcOrd="0" destOrd="0" presId="urn:microsoft.com/office/officeart/2018/2/layout/IconLabelList"/>
    <dgm:cxn modelId="{3D507989-2049-4F5A-9A80-D9AD225B80D1}" type="presParOf" srcId="{0331EE81-3DD3-45D3-AACB-DF9C64FE93DA}" destId="{7D532AC4-71AB-44B8-ADC6-A72A9BE63C78}" srcOrd="0" destOrd="0" presId="urn:microsoft.com/office/officeart/2018/2/layout/IconLabelList"/>
    <dgm:cxn modelId="{42062480-10E7-4155-A22F-B0B213544120}" type="presParOf" srcId="{0331EE81-3DD3-45D3-AACB-DF9C64FE93DA}" destId="{2DC644CE-7F41-4577-B6F7-75484EB60EBC}" srcOrd="1" destOrd="0" presId="urn:microsoft.com/office/officeart/2018/2/layout/IconLabelList"/>
    <dgm:cxn modelId="{9CC896F7-1408-4518-85D3-D1149A7224CF}" type="presParOf" srcId="{0331EE81-3DD3-45D3-AACB-DF9C64FE93DA}" destId="{B900FF9E-C648-4F75-959D-399B84D9C6F9}" srcOrd="2" destOrd="0" presId="urn:microsoft.com/office/officeart/2018/2/layout/IconLabelList"/>
    <dgm:cxn modelId="{BC766BA2-E691-44A7-A788-BB8E4B347FD7}" type="presParOf" srcId="{525E9BF5-8285-43E9-B192-C007932638CF}" destId="{17BF6966-A2B7-41BC-9C09-751AD3DC3884}" srcOrd="1" destOrd="0" presId="urn:microsoft.com/office/officeart/2018/2/layout/IconLabelList"/>
    <dgm:cxn modelId="{3B23E203-F7C7-440E-AC6A-90F7F848A2DC}" type="presParOf" srcId="{525E9BF5-8285-43E9-B192-C007932638CF}" destId="{CFD8B360-3414-42E5-84AF-7FD294A3EA20}" srcOrd="2" destOrd="0" presId="urn:microsoft.com/office/officeart/2018/2/layout/IconLabelList"/>
    <dgm:cxn modelId="{172A71E3-32D4-4214-9027-4F5C83E9833B}" type="presParOf" srcId="{CFD8B360-3414-42E5-84AF-7FD294A3EA20}" destId="{6CA50150-D08A-4861-9FA9-EB95EE6C872A}" srcOrd="0" destOrd="0" presId="urn:microsoft.com/office/officeart/2018/2/layout/IconLabelList"/>
    <dgm:cxn modelId="{5155F6F2-BA14-412E-BBE7-2F0F7B7093E8}" type="presParOf" srcId="{CFD8B360-3414-42E5-84AF-7FD294A3EA20}" destId="{3B4D3E39-FB0B-476D-A782-863872ACB8D2}" srcOrd="1" destOrd="0" presId="urn:microsoft.com/office/officeart/2018/2/layout/IconLabelList"/>
    <dgm:cxn modelId="{87D44E66-4E26-470A-95EB-988F1C809DF9}" type="presParOf" srcId="{CFD8B360-3414-42E5-84AF-7FD294A3EA20}" destId="{1816CACE-3700-4E72-A947-3668051D98B0}" srcOrd="2" destOrd="0" presId="urn:microsoft.com/office/officeart/2018/2/layout/IconLabelList"/>
    <dgm:cxn modelId="{5CD2788C-AA8B-422D-8480-058A30B695B9}" type="presParOf" srcId="{525E9BF5-8285-43E9-B192-C007932638CF}" destId="{D2004C4D-4083-462F-AD8D-21E8F20C8814}" srcOrd="3" destOrd="0" presId="urn:microsoft.com/office/officeart/2018/2/layout/IconLabelList"/>
    <dgm:cxn modelId="{94922DE4-3746-455F-BFF2-9AFD4ED5B8B3}" type="presParOf" srcId="{525E9BF5-8285-43E9-B192-C007932638CF}" destId="{A5957A88-4B78-42F2-B43A-5C5C03ED4341}" srcOrd="4" destOrd="0" presId="urn:microsoft.com/office/officeart/2018/2/layout/IconLabelList"/>
    <dgm:cxn modelId="{35A025CF-0066-49F1-9AE2-0DA6C2C53092}" type="presParOf" srcId="{A5957A88-4B78-42F2-B43A-5C5C03ED4341}" destId="{E51B3577-B6FC-48FE-81C2-7099ECF66CCC}" srcOrd="0" destOrd="0" presId="urn:microsoft.com/office/officeart/2018/2/layout/IconLabelList"/>
    <dgm:cxn modelId="{73209C17-4D24-43D9-B9CF-A4308FCCB13E}" type="presParOf" srcId="{A5957A88-4B78-42F2-B43A-5C5C03ED4341}" destId="{CFF50645-8D66-4DA4-936E-B15FBB1FBDC8}" srcOrd="1" destOrd="0" presId="urn:microsoft.com/office/officeart/2018/2/layout/IconLabelList"/>
    <dgm:cxn modelId="{ABD078C0-C84A-44B4-8CDF-89D2035903B9}" type="presParOf" srcId="{A5957A88-4B78-42F2-B43A-5C5C03ED4341}" destId="{92DBB881-9511-4D80-ACB7-CD6A381EC1DC}" srcOrd="2" destOrd="0" presId="urn:microsoft.com/office/officeart/2018/2/layout/IconLabelList"/>
    <dgm:cxn modelId="{8297D5D3-4CBD-4EBA-B295-9859678B162F}" type="presParOf" srcId="{525E9BF5-8285-43E9-B192-C007932638CF}" destId="{946E9A28-E507-4B52-B321-DA91BC4DA4A2}" srcOrd="5" destOrd="0" presId="urn:microsoft.com/office/officeart/2018/2/layout/IconLabelList"/>
    <dgm:cxn modelId="{2E30588A-8860-4472-BF28-21E4373855F7}" type="presParOf" srcId="{525E9BF5-8285-43E9-B192-C007932638CF}" destId="{DADEA9A3-AD3F-4DA4-843A-A46C3EFC2C2B}" srcOrd="6" destOrd="0" presId="urn:microsoft.com/office/officeart/2018/2/layout/IconLabelList"/>
    <dgm:cxn modelId="{CBAACE9B-BDEE-4263-8F99-A13D793C60BA}" type="presParOf" srcId="{DADEA9A3-AD3F-4DA4-843A-A46C3EFC2C2B}" destId="{91FA73F9-2E77-46C3-A940-AC06E6765359}" srcOrd="0" destOrd="0" presId="urn:microsoft.com/office/officeart/2018/2/layout/IconLabelList"/>
    <dgm:cxn modelId="{F90B2F9B-2E83-41F1-A3B7-41BE466E6B9D}" type="presParOf" srcId="{DADEA9A3-AD3F-4DA4-843A-A46C3EFC2C2B}" destId="{E1EAFA55-3AF9-4AAF-8901-402823719265}" srcOrd="1" destOrd="0" presId="urn:microsoft.com/office/officeart/2018/2/layout/IconLabelList"/>
    <dgm:cxn modelId="{A946BBB0-F720-4CDD-B89E-2F3C4E429690}" type="presParOf" srcId="{DADEA9A3-AD3F-4DA4-843A-A46C3EFC2C2B}" destId="{BAFD9EE8-6E8A-46A1-AF16-454B593CA2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A563F-A576-44A7-B1A0-3DBC56869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9A3666-4594-4358-9E08-092BA0A44B0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Employees Website</a:t>
          </a:r>
          <a:endParaRPr lang="en-US" dirty="0"/>
        </a:p>
      </dgm:t>
    </dgm:pt>
    <dgm:pt modelId="{256DE24C-647C-49E2-BDC0-8CCF6DA23E88}" type="parTrans" cxnId="{04AD73A3-CEF3-4DBA-92F4-1C9CDD928BC5}">
      <dgm:prSet/>
      <dgm:spPr/>
      <dgm:t>
        <a:bodyPr/>
        <a:lstStyle/>
        <a:p>
          <a:endParaRPr lang="en-US"/>
        </a:p>
      </dgm:t>
    </dgm:pt>
    <dgm:pt modelId="{72DF516E-0329-41B6-A48A-112D91D661E4}" type="sibTrans" cxnId="{04AD73A3-CEF3-4DBA-92F4-1C9CDD928BC5}">
      <dgm:prSet/>
      <dgm:spPr/>
      <dgm:t>
        <a:bodyPr/>
        <a:lstStyle/>
        <a:p>
          <a:endParaRPr lang="en-US"/>
        </a:p>
      </dgm:t>
    </dgm:pt>
    <dgm:pt modelId="{C867B56F-3B4A-4287-BFE1-750D8CFF4D8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Managing Products and Resock Requests</a:t>
          </a:r>
          <a:endParaRPr lang="en-US" dirty="0"/>
        </a:p>
      </dgm:t>
    </dgm:pt>
    <dgm:pt modelId="{6B9106CA-9821-426A-99BF-739D332561B2}" type="parTrans" cxnId="{66BE17EA-5E9E-445A-8770-19B413338589}">
      <dgm:prSet/>
      <dgm:spPr/>
      <dgm:t>
        <a:bodyPr/>
        <a:lstStyle/>
        <a:p>
          <a:endParaRPr lang="en-US"/>
        </a:p>
      </dgm:t>
    </dgm:pt>
    <dgm:pt modelId="{843C2DBA-6895-4AAA-ADFB-E139A876789D}" type="sibTrans" cxnId="{66BE17EA-5E9E-445A-8770-19B413338589}">
      <dgm:prSet/>
      <dgm:spPr/>
      <dgm:t>
        <a:bodyPr/>
        <a:lstStyle/>
        <a:p>
          <a:endParaRPr lang="en-US"/>
        </a:p>
      </dgm:t>
    </dgm:pt>
    <dgm:pt modelId="{9F6551B0-5BC9-4418-93BD-A0D10D1C4EB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Automatic Scheduling</a:t>
          </a:r>
          <a:endParaRPr lang="en-US" dirty="0"/>
        </a:p>
      </dgm:t>
    </dgm:pt>
    <dgm:pt modelId="{1C92BE3B-AB79-4C14-89E6-F4B0A923D294}" type="parTrans" cxnId="{01FD57E0-C02F-44E1-BDB9-278E964D68F2}">
      <dgm:prSet/>
      <dgm:spPr/>
      <dgm:t>
        <a:bodyPr/>
        <a:lstStyle/>
        <a:p>
          <a:endParaRPr lang="en-US"/>
        </a:p>
      </dgm:t>
    </dgm:pt>
    <dgm:pt modelId="{8F255B6D-9CE3-4FA6-8E52-5B4B2E28FD20}" type="sibTrans" cxnId="{01FD57E0-C02F-44E1-BDB9-278E964D68F2}">
      <dgm:prSet/>
      <dgm:spPr/>
      <dgm:t>
        <a:bodyPr/>
        <a:lstStyle/>
        <a:p>
          <a:endParaRPr lang="en-US"/>
        </a:p>
      </dgm:t>
    </dgm:pt>
    <dgm:pt modelId="{D14FBAD6-F1DE-4CA7-984D-045FBFC2FE65}" type="pres">
      <dgm:prSet presAssocID="{757A563F-A576-44A7-B1A0-3DBC56869AC2}" presName="root" presStyleCnt="0">
        <dgm:presLayoutVars>
          <dgm:dir/>
          <dgm:resizeHandles val="exact"/>
        </dgm:presLayoutVars>
      </dgm:prSet>
      <dgm:spPr/>
    </dgm:pt>
    <dgm:pt modelId="{7AC01339-483D-46BF-AD7E-80C369C5D162}" type="pres">
      <dgm:prSet presAssocID="{BD9A3666-4594-4358-9E08-092BA0A44B0A}" presName="compNode" presStyleCnt="0"/>
      <dgm:spPr/>
    </dgm:pt>
    <dgm:pt modelId="{26E3DDD6-42E1-49AD-8364-7878BD0CC1A4}" type="pres">
      <dgm:prSet presAssocID="{BD9A3666-4594-4358-9E08-092BA0A44B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49336B03-B958-4FA0-81B3-83689B3A8FA9}" type="pres">
      <dgm:prSet presAssocID="{BD9A3666-4594-4358-9E08-092BA0A44B0A}" presName="spaceRect" presStyleCnt="0"/>
      <dgm:spPr/>
    </dgm:pt>
    <dgm:pt modelId="{7D04500B-F38C-4F8B-9339-5854CAC40CF5}" type="pres">
      <dgm:prSet presAssocID="{BD9A3666-4594-4358-9E08-092BA0A44B0A}" presName="textRect" presStyleLbl="revTx" presStyleIdx="0" presStyleCnt="3">
        <dgm:presLayoutVars>
          <dgm:chMax val="1"/>
          <dgm:chPref val="1"/>
        </dgm:presLayoutVars>
      </dgm:prSet>
      <dgm:spPr/>
    </dgm:pt>
    <dgm:pt modelId="{B079C06C-34F1-48AB-B845-CA614CB5863F}" type="pres">
      <dgm:prSet presAssocID="{72DF516E-0329-41B6-A48A-112D91D661E4}" presName="sibTrans" presStyleCnt="0"/>
      <dgm:spPr/>
    </dgm:pt>
    <dgm:pt modelId="{3A2EFCF8-CF9C-4D4D-A32F-636D09EE50F8}" type="pres">
      <dgm:prSet presAssocID="{C867B56F-3B4A-4287-BFE1-750D8CFF4D85}" presName="compNode" presStyleCnt="0"/>
      <dgm:spPr/>
    </dgm:pt>
    <dgm:pt modelId="{04206244-1330-4670-A7DA-02D0ABEF7A07}" type="pres">
      <dgm:prSet presAssocID="{C867B56F-3B4A-4287-BFE1-750D8CFF4D85}" presName="iconRect" presStyleLbl="node1" presStyleIdx="1" presStyleCnt="3" custLinFactNeighborX="-824" custLinFactNeighborY="-388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ntory with solid fill"/>
        </a:ext>
      </dgm:extLst>
    </dgm:pt>
    <dgm:pt modelId="{EA38F3F7-19AE-47C8-998F-85CF7401E96A}" type="pres">
      <dgm:prSet presAssocID="{C867B56F-3B4A-4287-BFE1-750D8CFF4D85}" presName="spaceRect" presStyleCnt="0"/>
      <dgm:spPr/>
    </dgm:pt>
    <dgm:pt modelId="{17264935-D90A-4AAA-B429-F479D0804D2C}" type="pres">
      <dgm:prSet presAssocID="{C867B56F-3B4A-4287-BFE1-750D8CFF4D85}" presName="textRect" presStyleLbl="revTx" presStyleIdx="1" presStyleCnt="3">
        <dgm:presLayoutVars>
          <dgm:chMax val="1"/>
          <dgm:chPref val="1"/>
        </dgm:presLayoutVars>
      </dgm:prSet>
      <dgm:spPr/>
    </dgm:pt>
    <dgm:pt modelId="{F2624A29-EC82-46F3-8866-F1B7B4B7107F}" type="pres">
      <dgm:prSet presAssocID="{843C2DBA-6895-4AAA-ADFB-E139A876789D}" presName="sibTrans" presStyleCnt="0"/>
      <dgm:spPr/>
    </dgm:pt>
    <dgm:pt modelId="{4C7DD3E3-8085-4908-8DCF-F3F3A4E1777A}" type="pres">
      <dgm:prSet presAssocID="{9F6551B0-5BC9-4418-93BD-A0D10D1C4EBD}" presName="compNode" presStyleCnt="0"/>
      <dgm:spPr/>
    </dgm:pt>
    <dgm:pt modelId="{A5449885-219C-4DE8-BC21-1176A3481CD8}" type="pres">
      <dgm:prSet presAssocID="{9F6551B0-5BC9-4418-93BD-A0D10D1C4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outline"/>
        </a:ext>
      </dgm:extLst>
    </dgm:pt>
    <dgm:pt modelId="{88D6A51C-030C-4F7D-984A-337A59963FEB}" type="pres">
      <dgm:prSet presAssocID="{9F6551B0-5BC9-4418-93BD-A0D10D1C4EBD}" presName="spaceRect" presStyleCnt="0"/>
      <dgm:spPr/>
    </dgm:pt>
    <dgm:pt modelId="{A9AB656B-8421-4EAB-BE67-9934762BF624}" type="pres">
      <dgm:prSet presAssocID="{9F6551B0-5BC9-4418-93BD-A0D10D1C4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9E2E02-66E5-462F-A5F7-4659141B5ACF}" type="presOf" srcId="{BD9A3666-4594-4358-9E08-092BA0A44B0A}" destId="{7D04500B-F38C-4F8B-9339-5854CAC40CF5}" srcOrd="0" destOrd="0" presId="urn:microsoft.com/office/officeart/2018/2/layout/IconLabelList"/>
    <dgm:cxn modelId="{1E10172E-54A7-4391-B653-4C0E82DDD653}" type="presOf" srcId="{9F6551B0-5BC9-4418-93BD-A0D10D1C4EBD}" destId="{A9AB656B-8421-4EAB-BE67-9934762BF624}" srcOrd="0" destOrd="0" presId="urn:microsoft.com/office/officeart/2018/2/layout/IconLabelList"/>
    <dgm:cxn modelId="{9688223F-D4E4-440E-9B20-8104B0AD3803}" type="presOf" srcId="{757A563F-A576-44A7-B1A0-3DBC56869AC2}" destId="{D14FBAD6-F1DE-4CA7-984D-045FBFC2FE65}" srcOrd="0" destOrd="0" presId="urn:microsoft.com/office/officeart/2018/2/layout/IconLabelList"/>
    <dgm:cxn modelId="{95A80071-2AEA-40D8-BC64-E9A8E3D61F12}" type="presOf" srcId="{C867B56F-3B4A-4287-BFE1-750D8CFF4D85}" destId="{17264935-D90A-4AAA-B429-F479D0804D2C}" srcOrd="0" destOrd="0" presId="urn:microsoft.com/office/officeart/2018/2/layout/IconLabelList"/>
    <dgm:cxn modelId="{04AD73A3-CEF3-4DBA-92F4-1C9CDD928BC5}" srcId="{757A563F-A576-44A7-B1A0-3DBC56869AC2}" destId="{BD9A3666-4594-4358-9E08-092BA0A44B0A}" srcOrd="0" destOrd="0" parTransId="{256DE24C-647C-49E2-BDC0-8CCF6DA23E88}" sibTransId="{72DF516E-0329-41B6-A48A-112D91D661E4}"/>
    <dgm:cxn modelId="{01FD57E0-C02F-44E1-BDB9-278E964D68F2}" srcId="{757A563F-A576-44A7-B1A0-3DBC56869AC2}" destId="{9F6551B0-5BC9-4418-93BD-A0D10D1C4EBD}" srcOrd="2" destOrd="0" parTransId="{1C92BE3B-AB79-4C14-89E6-F4B0A923D294}" sibTransId="{8F255B6D-9CE3-4FA6-8E52-5B4B2E28FD20}"/>
    <dgm:cxn modelId="{66BE17EA-5E9E-445A-8770-19B413338589}" srcId="{757A563F-A576-44A7-B1A0-3DBC56869AC2}" destId="{C867B56F-3B4A-4287-BFE1-750D8CFF4D85}" srcOrd="1" destOrd="0" parTransId="{6B9106CA-9821-426A-99BF-739D332561B2}" sibTransId="{843C2DBA-6895-4AAA-ADFB-E139A876789D}"/>
    <dgm:cxn modelId="{05FD7FA0-88FA-4A8A-868F-2BA38A73F6D0}" type="presParOf" srcId="{D14FBAD6-F1DE-4CA7-984D-045FBFC2FE65}" destId="{7AC01339-483D-46BF-AD7E-80C369C5D162}" srcOrd="0" destOrd="0" presId="urn:microsoft.com/office/officeart/2018/2/layout/IconLabelList"/>
    <dgm:cxn modelId="{B214AD7A-4430-4BCE-B3C8-6EC027CE173C}" type="presParOf" srcId="{7AC01339-483D-46BF-AD7E-80C369C5D162}" destId="{26E3DDD6-42E1-49AD-8364-7878BD0CC1A4}" srcOrd="0" destOrd="0" presId="urn:microsoft.com/office/officeart/2018/2/layout/IconLabelList"/>
    <dgm:cxn modelId="{543731E4-62D8-4FA8-A9A9-D86EAC90693C}" type="presParOf" srcId="{7AC01339-483D-46BF-AD7E-80C369C5D162}" destId="{49336B03-B958-4FA0-81B3-83689B3A8FA9}" srcOrd="1" destOrd="0" presId="urn:microsoft.com/office/officeart/2018/2/layout/IconLabelList"/>
    <dgm:cxn modelId="{0676067E-F694-4EDE-964A-BFF7070A7284}" type="presParOf" srcId="{7AC01339-483D-46BF-AD7E-80C369C5D162}" destId="{7D04500B-F38C-4F8B-9339-5854CAC40CF5}" srcOrd="2" destOrd="0" presId="urn:microsoft.com/office/officeart/2018/2/layout/IconLabelList"/>
    <dgm:cxn modelId="{1F228C6D-E89C-4381-96B5-78FEBC264682}" type="presParOf" srcId="{D14FBAD6-F1DE-4CA7-984D-045FBFC2FE65}" destId="{B079C06C-34F1-48AB-B845-CA614CB5863F}" srcOrd="1" destOrd="0" presId="urn:microsoft.com/office/officeart/2018/2/layout/IconLabelList"/>
    <dgm:cxn modelId="{52330E0C-2393-43CE-900E-32C9AB6BA36B}" type="presParOf" srcId="{D14FBAD6-F1DE-4CA7-984D-045FBFC2FE65}" destId="{3A2EFCF8-CF9C-4D4D-A32F-636D09EE50F8}" srcOrd="2" destOrd="0" presId="urn:microsoft.com/office/officeart/2018/2/layout/IconLabelList"/>
    <dgm:cxn modelId="{7D229423-C041-4908-BD20-62DDFDE01C26}" type="presParOf" srcId="{3A2EFCF8-CF9C-4D4D-A32F-636D09EE50F8}" destId="{04206244-1330-4670-A7DA-02D0ABEF7A07}" srcOrd="0" destOrd="0" presId="urn:microsoft.com/office/officeart/2018/2/layout/IconLabelList"/>
    <dgm:cxn modelId="{086E8D36-0691-40E5-9FBC-2DE0997BC227}" type="presParOf" srcId="{3A2EFCF8-CF9C-4D4D-A32F-636D09EE50F8}" destId="{EA38F3F7-19AE-47C8-998F-85CF7401E96A}" srcOrd="1" destOrd="0" presId="urn:microsoft.com/office/officeart/2018/2/layout/IconLabelList"/>
    <dgm:cxn modelId="{3FCB7BB7-5EBC-447B-B6B2-336DC4A6E7BA}" type="presParOf" srcId="{3A2EFCF8-CF9C-4D4D-A32F-636D09EE50F8}" destId="{17264935-D90A-4AAA-B429-F479D0804D2C}" srcOrd="2" destOrd="0" presId="urn:microsoft.com/office/officeart/2018/2/layout/IconLabelList"/>
    <dgm:cxn modelId="{DFD903E7-FC2D-4BAF-8E8A-969FC6388184}" type="presParOf" srcId="{D14FBAD6-F1DE-4CA7-984D-045FBFC2FE65}" destId="{F2624A29-EC82-46F3-8866-F1B7B4B7107F}" srcOrd="3" destOrd="0" presId="urn:microsoft.com/office/officeart/2018/2/layout/IconLabelList"/>
    <dgm:cxn modelId="{DCE7742B-6AC0-42F0-A7CF-FCB9E46D88A2}" type="presParOf" srcId="{D14FBAD6-F1DE-4CA7-984D-045FBFC2FE65}" destId="{4C7DD3E3-8085-4908-8DCF-F3F3A4E1777A}" srcOrd="4" destOrd="0" presId="urn:microsoft.com/office/officeart/2018/2/layout/IconLabelList"/>
    <dgm:cxn modelId="{C72A1073-078A-44AB-B016-F2DCC56ECAF5}" type="presParOf" srcId="{4C7DD3E3-8085-4908-8DCF-F3F3A4E1777A}" destId="{A5449885-219C-4DE8-BC21-1176A3481CD8}" srcOrd="0" destOrd="0" presId="urn:microsoft.com/office/officeart/2018/2/layout/IconLabelList"/>
    <dgm:cxn modelId="{B423BDB8-4D0F-4394-82B2-7C3EE09FD6D3}" type="presParOf" srcId="{4C7DD3E3-8085-4908-8DCF-F3F3A4E1777A}" destId="{88D6A51C-030C-4F7D-984A-337A59963FEB}" srcOrd="1" destOrd="0" presId="urn:microsoft.com/office/officeart/2018/2/layout/IconLabelList"/>
    <dgm:cxn modelId="{A3F34DC7-3A59-49F9-992D-851020777D15}" type="presParOf" srcId="{4C7DD3E3-8085-4908-8DCF-F3F3A4E1777A}" destId="{A9AB656B-8421-4EAB-BE67-9934762BF6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32AC4-71AB-44B8-ADC6-A72A9BE63C7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0FF9E-C648-4F75-959D-399B84D9C6F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Features</a:t>
          </a:r>
          <a:endParaRPr lang="en-US" sz="2500" kern="1200"/>
        </a:p>
      </dsp:txBody>
      <dsp:txXfrm>
        <a:off x="100682" y="2427484"/>
        <a:ext cx="2370489" cy="720000"/>
      </dsp:txXfrm>
    </dsp:sp>
    <dsp:sp modelId="{6CA50150-D08A-4861-9FA9-EB95EE6C872A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CACE-3700-4E72-A947-3668051D98B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Demo</a:t>
          </a:r>
          <a:endParaRPr lang="en-US" sz="2500" kern="1200"/>
        </a:p>
      </dsp:txBody>
      <dsp:txXfrm>
        <a:off x="2886007" y="2427484"/>
        <a:ext cx="2370489" cy="720000"/>
      </dsp:txXfrm>
    </dsp:sp>
    <dsp:sp modelId="{E51B3577-B6FC-48FE-81C2-7099ECF66CCC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BB881-9511-4D80-ACB7-CD6A381EC1D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Group Reflection</a:t>
          </a:r>
          <a:endParaRPr lang="en-US" sz="2500" kern="1200"/>
        </a:p>
      </dsp:txBody>
      <dsp:txXfrm>
        <a:off x="5671332" y="2427484"/>
        <a:ext cx="2370489" cy="720000"/>
      </dsp:txXfrm>
    </dsp:sp>
    <dsp:sp modelId="{91FA73F9-2E77-46C3-A940-AC06E676535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D9EE8-6E8A-46A1-AF16-454B593CA204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Question and Feedback</a:t>
          </a:r>
          <a:endParaRPr lang="en-US" sz="2500" kern="1200"/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3DDD6-42E1-49AD-8364-7878BD0CC1A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4500B-F38C-4F8B-9339-5854CAC40CF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Employees Website</a:t>
          </a:r>
          <a:endParaRPr lang="en-US" sz="2300" kern="1200" dirty="0"/>
        </a:p>
      </dsp:txBody>
      <dsp:txXfrm>
        <a:off x="59990" y="2654049"/>
        <a:ext cx="3226223" cy="720000"/>
      </dsp:txXfrm>
    </dsp:sp>
    <dsp:sp modelId="{04206244-1330-4670-A7DA-02D0ABEF7A07}">
      <dsp:nvSpPr>
        <dsp:cNvPr id="0" name=""/>
        <dsp:cNvSpPr/>
      </dsp:nvSpPr>
      <dsp:spPr>
        <a:xfrm>
          <a:off x="4726051" y="762381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64935-D90A-4AAA-B429-F479D0804D2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Managing Products and Resock Requests</a:t>
          </a:r>
          <a:endParaRPr lang="en-US" sz="2300" kern="1200" dirty="0"/>
        </a:p>
      </dsp:txBody>
      <dsp:txXfrm>
        <a:off x="3850802" y="2654049"/>
        <a:ext cx="3226223" cy="720000"/>
      </dsp:txXfrm>
    </dsp:sp>
    <dsp:sp modelId="{A5449885-219C-4DE8-BC21-1176A3481CD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656B-8421-4EAB-BE67-9934762BF62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 dirty="0"/>
            <a:t>Automatic Scheduling</a:t>
          </a:r>
          <a:endParaRPr lang="en-US" sz="2300" kern="1200" dirty="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B6F-59DA-90C1-15F4-43C3DFC4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6685-73C6-8C95-B194-4CDEB310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DD5B-C65B-5293-7435-4D62D60C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17EF-90EC-F05D-4B92-DC45110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04F8-6560-78E5-A7A9-7A9AA15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278-8835-2018-E33E-BC3BC89F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8AAD-5EDC-1009-00B3-599058E8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F7B5-FB78-AC0C-07E0-87CD511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7440-30AF-9CFA-90E3-C34F73E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F59-98D4-279F-1821-EB8A37FD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B7C5B-F512-1F4B-AB85-93589804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2370-D0A8-0CA1-B332-5930F295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DAC3-0F74-E79C-97DC-A3F791B5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19E7-E903-4EC9-CA83-7904B87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5A08-368C-FE36-5C47-01F9F214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291-1E6A-76B5-5586-EA10D77A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025-86F7-AF65-9A80-646B585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0C4C-096B-E48E-228D-00678708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3E10-B47E-18A4-CCAC-DBCFCFD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8D71-05DC-75E8-1A02-13D6EE27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A922-B3D8-F06C-49AC-44560DC9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3FB4-B96A-4066-2062-429793BE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9450-55DC-4A2E-306D-BC88C196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4B20-3E9A-93D6-A97F-9E7CCC10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E489-8EDE-9AC2-C7B6-CABF6DDD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EA4F-3CB6-5554-2B61-A0699CBB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093D-EF4A-D35B-2E72-64CF12247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B8B5-734F-ACF6-253E-ACB0ADC7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B36E-8F1A-D9CB-16B4-B7A34BEC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EEB-FAD5-0C51-C31A-6DF56FE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652C-B04C-8BBC-D04B-B528E85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AFBF-1986-9975-58DE-78000531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414C-26AD-BE85-975F-3A7562D3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FBD2-FD40-68F7-B4E7-38529DBD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2B5BA-A099-A1AF-69BA-2FB6686B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CDBCA-53BB-1A39-DAC6-B4A7C09D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AD1C2-161F-5AD3-0348-E303BC33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FA85D-0E51-3D40-8661-BCAC0FD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D5B69-CEE4-98B5-1E25-A209651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111C-AB86-20F2-0338-7F8AA83A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DF13F-8BF8-1C53-DA42-A54A620B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2C49-0E01-0BA1-61CD-A19CF73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23101-4E71-F070-82CD-7DA53D6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3BD57-4208-23E8-EE14-B612B3C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F9CD5-0FE1-4F41-D038-E7B2431C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6E8C-9986-2A31-E150-A909A806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1B69-3C83-7A5E-C09E-B2C3C0CF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5F8F-0E92-0D67-BA27-DC09FF2D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BC40-E950-8CE1-7A39-38568742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B9AA-5C88-DE2E-C834-87A3A41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F7CD-3703-A115-E9AB-0EE1ECD3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4AC9-D7F2-EDDA-50CF-2E9EE28F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C148-65F1-CD62-B4E5-CE73B48C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A3015-A131-9860-B97D-5642BBFC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F226D-998A-3A33-F3FF-C0DF1721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3D31-D623-1D46-7A37-BC26C24F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FE7A-BB31-9EB1-F30F-6D7B952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8C98-65A0-A8C6-95A5-57C200AA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1321C-7CBF-EFAD-99EF-AF8F455D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3467-155A-E783-0730-301E606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2C71-72E4-D8FC-8A59-373385C5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BEEE-7A7E-4AD1-AECF-F83D88724C1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BFF2-BF9E-8564-504B-336471E1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BEA5-F19E-89FB-26E8-B2863570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der 1080P, 2K, 4K, 5K HD wallpapers free download | Wallpaper Flare">
            <a:extLst>
              <a:ext uri="{FF2B5EF4-FFF2-40B4-BE49-F238E27FC236}">
                <a16:creationId xmlns:a16="http://schemas.microsoft.com/office/drawing/2014/main" id="{787ABA0C-1C9F-B5F5-0D90-9FB1533C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5548" r="2424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9222C-6581-1783-F632-CCECC2908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 dirty="0">
                <a:solidFill>
                  <a:schemeClr val="bg1"/>
                </a:solidFill>
              </a:rPr>
              <a:t>Media Bazaar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3AE91-ED2E-726D-9EF4-70FCEA94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pt-PT" sz="1400" dirty="0">
                <a:solidFill>
                  <a:schemeClr val="bg1"/>
                </a:solidFill>
              </a:rPr>
              <a:t>Members:	</a:t>
            </a:r>
            <a:r>
              <a:rPr lang="en-US" sz="1400" dirty="0" err="1">
                <a:solidFill>
                  <a:schemeClr val="bg1"/>
                </a:solidFill>
              </a:rPr>
              <a:t>Oscary</a:t>
            </a:r>
            <a:endParaRPr lang="en-US" sz="140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	Imad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</a:rPr>
              <a:t>	//Diogo</a:t>
            </a:r>
            <a:br>
              <a:rPr lang="en-US" sz="1400" dirty="0">
                <a:solidFill>
                  <a:schemeClr val="bg1"/>
                </a:solidFill>
              </a:rPr>
            </a:b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Date: 25/01/2024</a:t>
            </a:r>
          </a:p>
        </p:txBody>
      </p:sp>
      <p:sp>
        <p:nvSpPr>
          <p:cNvPr id="1058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9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DA4B-5B60-6BAE-2AB3-6D4E6E4E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Content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23C055-9B50-A937-251C-87D70F0B8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128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0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F8A82-8D05-DBE6-3B31-1B3009F6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Features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033F95-7084-5861-42F2-A13656389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6743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4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A0252C1-38F0-4F16-F86F-F6D6FA05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80B38-FF26-8B42-D45A-129018D2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165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flection of a building">
            <a:extLst>
              <a:ext uri="{FF2B5EF4-FFF2-40B4-BE49-F238E27FC236}">
                <a16:creationId xmlns:a16="http://schemas.microsoft.com/office/drawing/2014/main" id="{C13C89BA-51A3-BE18-CE7D-FD39D95C3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D66C9-D437-C867-5F02-996E11A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Group Reflection</a:t>
            </a:r>
          </a:p>
        </p:txBody>
      </p:sp>
    </p:spTree>
    <p:extLst>
      <p:ext uri="{BB962C8B-B14F-4D97-AF65-F5344CB8AC3E}">
        <p14:creationId xmlns:p14="http://schemas.microsoft.com/office/powerpoint/2010/main" val="42084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Close up of pages of an open book in a bright studio">
            <a:extLst>
              <a:ext uri="{FF2B5EF4-FFF2-40B4-BE49-F238E27FC236}">
                <a16:creationId xmlns:a16="http://schemas.microsoft.com/office/drawing/2014/main" id="{FE4A577C-5AC2-5FEF-D4CD-7BAE6F3AB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5C447F-E70C-9E93-8E4F-FB54F6FA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Click Here to Add Text</a:t>
            </a:r>
          </a:p>
        </p:txBody>
      </p:sp>
    </p:spTree>
    <p:extLst>
      <p:ext uri="{BB962C8B-B14F-4D97-AF65-F5344CB8AC3E}">
        <p14:creationId xmlns:p14="http://schemas.microsoft.com/office/powerpoint/2010/main" val="222691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A051216E-A933-7FE7-979B-BEA76885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8990" r="6122" b="1"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42363-CEC1-2DC7-7C24-161B3FD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chemeClr val="bg1"/>
                </a:solidFill>
              </a:rPr>
              <a:t>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425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45</Words>
  <Application>Microsoft Office PowerPoint</Application>
  <PresentationFormat>Widescreen</PresentationFormat>
  <Paragraphs>17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Media Bazaar</vt:lpstr>
      <vt:lpstr>Content</vt:lpstr>
      <vt:lpstr>Features</vt:lpstr>
      <vt:lpstr>Demo</vt:lpstr>
      <vt:lpstr>Group Reflection</vt:lpstr>
      <vt:lpstr>Click Here to Add Text</vt:lpstr>
      <vt:lpstr>Questions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dc:creator>Conceição Onofre,Diogo D.M. da</dc:creator>
  <cp:lastModifiedBy>Ziyadatan Imad Aqil Mardi,Imad I.</cp:lastModifiedBy>
  <cp:revision>3</cp:revision>
  <dcterms:created xsi:type="dcterms:W3CDTF">2023-10-11T16:20:38Z</dcterms:created>
  <dcterms:modified xsi:type="dcterms:W3CDTF">2024-01-25T13:18:38Z</dcterms:modified>
</cp:coreProperties>
</file>