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67" r:id="rId5"/>
    <p:sldId id="377" r:id="rId6"/>
    <p:sldId id="375" r:id="rId7"/>
    <p:sldId id="376" r:id="rId8"/>
    <p:sldId id="373" r:id="rId9"/>
    <p:sldId id="3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 autoAdjust="0"/>
  </p:normalViewPr>
  <p:slideViewPr>
    <p:cSldViewPr>
      <p:cViewPr varScale="1">
        <p:scale>
          <a:sx n="95" d="100"/>
          <a:sy n="95" d="100"/>
        </p:scale>
        <p:origin x="11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Welcome to</a:t>
            </a:r>
            <a:r>
              <a:rPr lang="en-US" sz="4000" b="1" dirty="0"/>
              <a:t> imademethink</a:t>
            </a:r>
            <a:endParaRPr lang="en-IN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1928802"/>
            <a:ext cx="792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Webpage Layout Testing using Galen Framework</a:t>
            </a:r>
            <a:endParaRPr lang="en-IN" sz="3000" b="1" dirty="0"/>
          </a:p>
        </p:txBody>
      </p:sp>
      <p:pic>
        <p:nvPicPr>
          <p:cNvPr id="10" name="Picture 9" descr="slide-responsive-design.png"/>
          <p:cNvPicPr>
            <a:picLocks noChangeAspect="1"/>
          </p:cNvPicPr>
          <p:nvPr/>
        </p:nvPicPr>
        <p:blipFill>
          <a:blip r:embed="rId2">
            <a:lum bright="-25000" contrast="86000"/>
          </a:blip>
          <a:stretch>
            <a:fillRect/>
          </a:stretch>
        </p:blipFill>
        <p:spPr>
          <a:xfrm>
            <a:off x="3428992" y="2714620"/>
            <a:ext cx="1997242" cy="273468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 What is Galen Framework?  </a:t>
            </a:r>
            <a:endParaRPr lang="en-US" sz="31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Installation Junit/ TestNG/ Maven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gspec language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Simple feature overview: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Element/ Object Attributes – Positional etc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Element/ Object Attributes – CSS, Text etc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Element/ Object groups and page sections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Image compare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Different browser 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Testing using Java programming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Reporting with heat map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/>
              <a:t> Ready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What is Galen Framework?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500438"/>
            <a:ext cx="8858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/>
              <a:t>Download jar file for Junit/ TestNG.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Maven dependency</a:t>
            </a:r>
          </a:p>
          <a:p>
            <a:r>
              <a:rPr lang="en-IN" sz="3000" dirty="0"/>
              <a:t> &lt;dependency&gt;</a:t>
            </a:r>
          </a:p>
          <a:p>
            <a:r>
              <a:rPr lang="en-IN" sz="3000" dirty="0"/>
              <a:t>        &lt;grouped&gt;</a:t>
            </a:r>
            <a:r>
              <a:rPr lang="en-IN" sz="3000" dirty="0" err="1"/>
              <a:t>com.galenframework</a:t>
            </a:r>
            <a:r>
              <a:rPr lang="en-IN" sz="3000" dirty="0"/>
              <a:t>&lt;/</a:t>
            </a:r>
            <a:r>
              <a:rPr lang="en-IN" sz="3000" dirty="0" err="1"/>
              <a:t>groupId</a:t>
            </a:r>
            <a:r>
              <a:rPr lang="en-IN" sz="3000" dirty="0"/>
              <a:t>&gt;</a:t>
            </a:r>
          </a:p>
          <a:p>
            <a:r>
              <a:rPr lang="en-IN" sz="3000" dirty="0"/>
              <a:t>        &lt;</a:t>
            </a:r>
            <a:r>
              <a:rPr lang="en-IN" sz="3000" dirty="0" err="1"/>
              <a:t>artifactId</a:t>
            </a:r>
            <a:r>
              <a:rPr lang="en-IN" sz="3000" dirty="0"/>
              <a:t>&gt;</a:t>
            </a:r>
            <a:r>
              <a:rPr lang="en-IN" sz="3000" dirty="0" err="1"/>
              <a:t>galen</a:t>
            </a:r>
            <a:r>
              <a:rPr lang="en-IN" sz="3000" dirty="0"/>
              <a:t>-java-support&lt;/</a:t>
            </a:r>
            <a:r>
              <a:rPr lang="en-IN" sz="3000" dirty="0" err="1"/>
              <a:t>artifactId</a:t>
            </a:r>
            <a:r>
              <a:rPr lang="en-IN" sz="3000" dirty="0"/>
              <a:t>&gt;</a:t>
            </a:r>
          </a:p>
          <a:p>
            <a:r>
              <a:rPr lang="en-IN" sz="3000" dirty="0"/>
              <a:t>        &lt;version&gt;2.3.2&lt;/version&gt;</a:t>
            </a:r>
          </a:p>
          <a:p>
            <a:r>
              <a:rPr lang="en-IN" sz="3000" dirty="0"/>
              <a:t> &lt;/dependency&gt;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7860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Installation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It </a:t>
            </a:r>
            <a:r>
              <a:rPr lang="en-IN" sz="3000" dirty="0"/>
              <a:t>is a open source testing framework which is used to test layout of elements on web page</a:t>
            </a:r>
            <a:r>
              <a:rPr lang="en-US" sz="3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Mainly useful for responsive web page elements testing.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gspec language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Using gspec language: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User can write different specification(s) for particular element/ object to be tested in plain English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File extension to be .gspec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gspec file should start by specifying element/ object selector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Element/ Object grouping is possible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Simple Feature – Positional attributes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Verifying following positional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Height/ Width exact e.g. height 25px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Height/ Width in a range e.g. width 20 to 30px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Height/ Width &lt;,&lt;=, &gt;,&gt;= e.g.  width &gt;= 50px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Near (Left/ Right/ Top/ Below) of other element/ object exact pixel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Near (Left/ Right/ Top/ Below) of other element/ object pixel range e.g. </a:t>
            </a:r>
          </a:p>
          <a:p>
            <a:pPr marL="914400" lvl="1" indent="-457200"/>
            <a:r>
              <a:rPr lang="en-US" sz="3000" dirty="0"/>
              <a:t>		</a:t>
            </a:r>
            <a:r>
              <a:rPr lang="en-IN" sz="3000" dirty="0"/>
              <a:t>below full_header_box 45 to 55px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Inside another element/ object e.g. </a:t>
            </a:r>
          </a:p>
          <a:p>
            <a:pPr marL="914400" lvl="1" indent="-457200"/>
            <a:r>
              <a:rPr lang="en-US" sz="3000" dirty="0"/>
              <a:t>		</a:t>
            </a:r>
            <a:r>
              <a:rPr lang="en-IN" sz="3000" dirty="0"/>
              <a:t>inside full_header_box 180 to 185px left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Simple Feature – CSS/ Text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Verifying following additional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CSS e.g. </a:t>
            </a:r>
            <a:r>
              <a:rPr lang="en-IN" sz="3000" dirty="0"/>
              <a:t>css font-size is "16px“</a:t>
            </a:r>
          </a:p>
          <a:p>
            <a:pPr marL="914400" lvl="1" indent="-457200"/>
            <a:r>
              <a:rPr lang="en-US" sz="3000" dirty="0"/>
              <a:t>                    </a:t>
            </a:r>
            <a:r>
              <a:rPr lang="en-US" sz="2800" dirty="0"/>
              <a:t>css font-family contains "Times New Roman"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Text e.g. t</a:t>
            </a:r>
            <a:r>
              <a:rPr lang="en-IN" sz="3000" dirty="0"/>
              <a:t>ext lowercase is "item 4“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Visible – i.e. element/ object is visible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Present – i.e. element/ object is present</a:t>
            </a:r>
            <a:endParaRPr lang="en-IN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576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Simple Feature – Groups and page section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0057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Elements/ objects can be grouped and tested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Different sections of page or collection of pages or collection of devices can be formed</a:t>
            </a:r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Simple Feature – Image comparison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991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Verifying following imaging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Visible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Compare actual and reference image exact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/>
              <a:t>Compare actual and reference image with blur, contrast etc</a:t>
            </a:r>
            <a:endParaRPr lang="en-IN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575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Browser size to be controlled using Selenium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Reporting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44" y="500042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In built reporting mechanism (demo using Java programming)</a:t>
            </a: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Sample test report using report.html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Heat map feature</a:t>
            </a:r>
          </a:p>
        </p:txBody>
      </p:sp>
      <p:pic>
        <p:nvPicPr>
          <p:cNvPr id="18" name="Picture 17" descr="repo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643182"/>
            <a:ext cx="6755956" cy="35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repor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5934904" cy="4934639"/>
          </a:xfrm>
          <a:prstGeom prst="rect">
            <a:avLst/>
          </a:prstGeom>
        </p:spPr>
      </p:pic>
      <p:pic>
        <p:nvPicPr>
          <p:cNvPr id="11" name="Picture 10" descr="repo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42853"/>
            <a:ext cx="7143800" cy="15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1546120</TotalTime>
  <Words>476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 Swami</cp:lastModifiedBy>
  <cp:revision>1198</cp:revision>
  <dcterms:created xsi:type="dcterms:W3CDTF">2016-06-04T14:27:10Z</dcterms:created>
  <dcterms:modified xsi:type="dcterms:W3CDTF">2020-08-01T05:50:23Z</dcterms:modified>
</cp:coreProperties>
</file>