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11" r:id="rId3"/>
    <p:sldId id="296" r:id="rId4"/>
    <p:sldId id="376" r:id="rId5"/>
    <p:sldId id="378" r:id="rId6"/>
    <p:sldId id="377" r:id="rId7"/>
    <p:sldId id="37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99"/>
    <a:srgbClr val="040400"/>
    <a:srgbClr val="F7DDE8"/>
    <a:srgbClr val="F3CDDD"/>
    <a:srgbClr val="E9A5C2"/>
    <a:srgbClr val="C0D2E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059" autoAdjust="0"/>
    <p:restoredTop sz="94660" autoAdjust="0"/>
  </p:normalViewPr>
  <p:slideViewPr>
    <p:cSldViewPr>
      <p:cViewPr varScale="1">
        <p:scale>
          <a:sx n="83" d="100"/>
          <a:sy n="83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10/29/2017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10/29/2017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10/29/2017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10/29/2017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10/29/2017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10/29/2017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10/29/2017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10/29/2017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10/29/2017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10/29/2017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10/29/2017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AEB4-E477-4CE7-B193-5F5560385FC2}" type="datetimeFigureOut">
              <a:rPr lang="en-US" smtClean="0"/>
              <a:pPr/>
              <a:t>10/29/2017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pplication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8794" y="142852"/>
            <a:ext cx="5214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Welcome to</a:t>
            </a:r>
            <a:r>
              <a:rPr lang="en-US" sz="4000" b="1" dirty="0" smtClean="0"/>
              <a:t> imademethink</a:t>
            </a:r>
            <a:endParaRPr lang="en-IN" sz="4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28728" y="1142984"/>
            <a:ext cx="6143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Android Automation </a:t>
            </a:r>
            <a:r>
              <a:rPr lang="en-US" sz="3000" b="1" dirty="0" smtClean="0"/>
              <a:t>using</a:t>
            </a:r>
            <a:endParaRPr lang="en-US" sz="3000" b="1" dirty="0" smtClean="0"/>
          </a:p>
          <a:p>
            <a:pPr algn="ctr"/>
            <a:r>
              <a:rPr lang="en-US" sz="3000" b="1" dirty="0" smtClean="0"/>
              <a:t>ADB </a:t>
            </a:r>
            <a:r>
              <a:rPr lang="en-US" sz="3000" b="1" dirty="0" smtClean="0"/>
              <a:t>commands only</a:t>
            </a:r>
            <a:endParaRPr lang="en-IN" sz="3000" b="1" dirty="0"/>
          </a:p>
        </p:txBody>
      </p:sp>
      <p:pic>
        <p:nvPicPr>
          <p:cNvPr id="1026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pic>
        <p:nvPicPr>
          <p:cNvPr id="11" name="Picture 10" descr="Android_Flavou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2428868"/>
            <a:ext cx="6592220" cy="296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/>
              <a:t>Agenda</a:t>
            </a:r>
            <a:endParaRPr lang="en-IN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42918"/>
            <a:ext cx="8929718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 </a:t>
            </a:r>
            <a:r>
              <a:rPr lang="en-US" sz="3100" dirty="0" smtClean="0"/>
              <a:t>ADB basics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ADB basic commands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Basic installation on Windows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ADB GUI tool install / run / examples</a:t>
            </a:r>
            <a:endParaRPr lang="en-IN" sz="31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100" dirty="0" smtClean="0"/>
              <a:t> App Activity (</a:t>
            </a:r>
            <a:r>
              <a:rPr lang="en-IN" sz="3100" dirty="0" err="1" smtClean="0"/>
              <a:t>MainActivity</a:t>
            </a:r>
            <a:r>
              <a:rPr lang="en-IN" sz="3100" dirty="0" smtClean="0"/>
              <a:t>)</a:t>
            </a:r>
            <a:endParaRPr lang="en-US" sz="31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1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Automation for sample application 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https://www.realestate.com.au</a:t>
            </a:r>
          </a:p>
        </p:txBody>
      </p:sp>
      <p:pic>
        <p:nvPicPr>
          <p:cNvPr id="6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pic>
        <p:nvPicPr>
          <p:cNvPr id="11" name="Picture 10" descr="android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36" y="0"/>
            <a:ext cx="1643064" cy="164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ADB basics</a:t>
            </a:r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52400" y="773088"/>
            <a:ext cx="884875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Android Debug Bridge (</a:t>
            </a:r>
            <a:r>
              <a:rPr lang="en-IN" sz="2400" dirty="0" err="1" smtClean="0"/>
              <a:t>adb</a:t>
            </a:r>
            <a:r>
              <a:rPr lang="en-IN" sz="2400" dirty="0" smtClean="0"/>
              <a:t>) is a versatile tool lets you manage the state of an emulator instance or Android-powered device.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IN" sz="2400" dirty="0" smtClean="0"/>
              <a:t>The </a:t>
            </a:r>
            <a:r>
              <a:rPr lang="en-IN" sz="2400" dirty="0" err="1" smtClean="0"/>
              <a:t>adb</a:t>
            </a:r>
            <a:r>
              <a:rPr lang="en-IN" sz="2400" dirty="0" smtClean="0"/>
              <a:t> command facilitates a variety of device actions, such as installing and debugging apps, and it provides access to a Unix shell that you can use to run a variety of commands on a device.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It is a client-server program that includes three components: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400" dirty="0" smtClean="0"/>
          </a:p>
          <a:p>
            <a:pPr lvl="1"/>
            <a:r>
              <a:rPr lang="en-IN" sz="2200" b="1" dirty="0" smtClean="0"/>
              <a:t>A client</a:t>
            </a:r>
            <a:r>
              <a:rPr lang="en-IN" sz="2200" dirty="0" smtClean="0"/>
              <a:t>, which sends commands. The client runs on your development machine. You can invoke a client from a command-line terminal by issuing an </a:t>
            </a:r>
            <a:r>
              <a:rPr lang="en-IN" sz="2200" dirty="0" err="1" smtClean="0"/>
              <a:t>adb</a:t>
            </a:r>
            <a:r>
              <a:rPr lang="en-IN" sz="2200" dirty="0" smtClean="0"/>
              <a:t> command.</a:t>
            </a:r>
          </a:p>
          <a:p>
            <a:pPr lvl="1"/>
            <a:r>
              <a:rPr lang="en-IN" sz="2200" b="1" dirty="0" smtClean="0"/>
              <a:t>A daemon (</a:t>
            </a:r>
            <a:r>
              <a:rPr lang="en-IN" sz="2200" b="1" dirty="0" err="1" smtClean="0"/>
              <a:t>adbd</a:t>
            </a:r>
            <a:r>
              <a:rPr lang="en-IN" sz="2200" b="1" dirty="0" smtClean="0"/>
              <a:t>)</a:t>
            </a:r>
            <a:r>
              <a:rPr lang="en-IN" sz="2200" dirty="0" smtClean="0"/>
              <a:t>, which runs commands on a device. The daemon runs as a background process on each device.</a:t>
            </a:r>
          </a:p>
          <a:p>
            <a:pPr lvl="1"/>
            <a:r>
              <a:rPr lang="en-IN" sz="2200" b="1" dirty="0" smtClean="0"/>
              <a:t>A server</a:t>
            </a:r>
            <a:r>
              <a:rPr lang="en-IN" sz="2200" dirty="0" smtClean="0"/>
              <a:t>, which manages communication between the client and the daemon. The server runs as a background process on your development machine.</a:t>
            </a:r>
          </a:p>
        </p:txBody>
      </p:sp>
    </p:spTree>
    <p:extLst>
      <p:ext uri="{BB962C8B-B14F-4D97-AF65-F5344CB8AC3E}">
        <p14:creationId xmlns:p14="http://schemas.microsoft.com/office/powerpoint/2010/main" xmlns="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ADB basic commands</a:t>
            </a:r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52400" y="773088"/>
            <a:ext cx="88487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200" dirty="0" err="1" smtClean="0"/>
              <a:t>adb</a:t>
            </a:r>
            <a:r>
              <a:rPr lang="en-IN" sz="2200" dirty="0" smtClean="0"/>
              <a:t> devices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200" dirty="0" err="1" smtClean="0"/>
              <a:t>adb</a:t>
            </a:r>
            <a:r>
              <a:rPr lang="en-IN" sz="2200" dirty="0" smtClean="0"/>
              <a:t> connect &lt;host&gt;[:&lt;port&gt;]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200" dirty="0" err="1" smtClean="0"/>
              <a:t>adb</a:t>
            </a:r>
            <a:r>
              <a:rPr lang="en-IN" sz="2200" dirty="0" smtClean="0"/>
              <a:t> install -s test123.apk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200" dirty="0" err="1" smtClean="0"/>
              <a:t>adb</a:t>
            </a:r>
            <a:r>
              <a:rPr lang="en-IN" sz="2200" dirty="0" smtClean="0"/>
              <a:t> uninstall com.test123.app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200" dirty="0" err="1" smtClean="0"/>
              <a:t>adb</a:t>
            </a:r>
            <a:r>
              <a:rPr lang="en-IN" sz="2200" dirty="0" smtClean="0"/>
              <a:t> shell pm list packages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200" dirty="0" err="1" smtClean="0"/>
              <a:t>adb</a:t>
            </a:r>
            <a:r>
              <a:rPr lang="en-IN" sz="2200" dirty="0" smtClean="0"/>
              <a:t> pull /</a:t>
            </a:r>
            <a:r>
              <a:rPr lang="en-IN" sz="2200" dirty="0" err="1" smtClean="0"/>
              <a:t>sdcard</a:t>
            </a:r>
            <a:r>
              <a:rPr lang="en-IN" sz="2200" dirty="0" smtClean="0"/>
              <a:t>/song.mp3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200" dirty="0" err="1" smtClean="0"/>
              <a:t>adb</a:t>
            </a:r>
            <a:r>
              <a:rPr lang="en-IN" sz="2200" dirty="0" smtClean="0"/>
              <a:t> push test123.apk /</a:t>
            </a:r>
            <a:r>
              <a:rPr lang="en-IN" sz="2200" dirty="0" err="1" smtClean="0"/>
              <a:t>sdcard</a:t>
            </a:r>
            <a:endParaRPr lang="en-IN" sz="2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200" dirty="0" err="1" smtClean="0"/>
              <a:t>adb</a:t>
            </a:r>
            <a:r>
              <a:rPr lang="en-IN" sz="2200" dirty="0" smtClean="0"/>
              <a:t> </a:t>
            </a:r>
            <a:r>
              <a:rPr lang="en-IN" sz="2200" dirty="0" err="1" smtClean="0"/>
              <a:t>logcat</a:t>
            </a:r>
            <a:endParaRPr lang="en-IN" sz="2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200" dirty="0" err="1" smtClean="0"/>
              <a:t>adb</a:t>
            </a:r>
            <a:r>
              <a:rPr lang="en-IN" sz="2200" dirty="0" smtClean="0"/>
              <a:t> shell </a:t>
            </a:r>
            <a:r>
              <a:rPr lang="en-IN" sz="2200" dirty="0" err="1" smtClean="0"/>
              <a:t>dumpsys</a:t>
            </a:r>
            <a:endParaRPr lang="en-IN" sz="2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200" dirty="0" err="1" smtClean="0"/>
              <a:t>adb</a:t>
            </a:r>
            <a:r>
              <a:rPr lang="en-IN" sz="2200" dirty="0" smtClean="0"/>
              <a:t> shell </a:t>
            </a:r>
            <a:r>
              <a:rPr lang="en-IN" sz="2200" dirty="0" err="1" smtClean="0"/>
              <a:t>screencap</a:t>
            </a:r>
            <a:r>
              <a:rPr lang="en-IN" sz="2200" dirty="0" smtClean="0"/>
              <a:t> /</a:t>
            </a:r>
            <a:r>
              <a:rPr lang="en-IN" sz="2200" dirty="0" err="1" smtClean="0"/>
              <a:t>sdcard</a:t>
            </a:r>
            <a:r>
              <a:rPr lang="en-IN" sz="2200" dirty="0" smtClean="0"/>
              <a:t>/screen.png</a:t>
            </a:r>
          </a:p>
        </p:txBody>
      </p:sp>
    </p:spTree>
    <p:extLst>
      <p:ext uri="{BB962C8B-B14F-4D97-AF65-F5344CB8AC3E}">
        <p14:creationId xmlns:p14="http://schemas.microsoft.com/office/powerpoint/2010/main" xmlns="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Basic installation on Windows</a:t>
            </a:r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52400" y="773088"/>
            <a:ext cx="8848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SDK tools -  Google search for ADB minimal SDK and download it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ADB GUI tool - </a:t>
            </a:r>
            <a:r>
              <a:rPr lang="en-US" sz="2400" dirty="0" smtClean="0">
                <a:hlinkClick r:id="rId3"/>
              </a:rPr>
              <a:t>https://github.com/yapplications</a:t>
            </a:r>
            <a:r>
              <a:rPr lang="en-US" sz="2400" dirty="0" smtClean="0"/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Appium</a:t>
            </a:r>
            <a:r>
              <a:rPr lang="en-US" sz="2400" dirty="0" smtClean="0">
                <a:solidFill>
                  <a:srgbClr val="FF0000"/>
                </a:solidFill>
              </a:rPr>
              <a:t> –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NOT Required</a:t>
            </a:r>
            <a:endParaRPr lang="en-IN" sz="2400" dirty="0" smtClean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28599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Basic configurations on Android mobile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844" y="3071810"/>
            <a:ext cx="8848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Enabling developer mode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Show point location/ X-Y location for user actions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407194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App activity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2844" y="4643446"/>
            <a:ext cx="88487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An activity represents a single screen with a user interface just like window or frame of </a:t>
            </a:r>
            <a:r>
              <a:rPr lang="en-IN" sz="2400" dirty="0" err="1" smtClean="0"/>
              <a:t>Java.Android</a:t>
            </a:r>
            <a:r>
              <a:rPr lang="en-IN" sz="2400" dirty="0" smtClean="0"/>
              <a:t> activity is the subclass of </a:t>
            </a:r>
            <a:r>
              <a:rPr lang="en-IN" sz="2400" dirty="0" err="1" smtClean="0"/>
              <a:t>ContextThemeWrapper</a:t>
            </a:r>
            <a:r>
              <a:rPr lang="en-IN" sz="2400" dirty="0" smtClean="0"/>
              <a:t> class.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Activity Launcher App</a:t>
            </a:r>
          </a:p>
        </p:txBody>
      </p:sp>
    </p:spTree>
    <p:extLst>
      <p:ext uri="{BB962C8B-B14F-4D97-AF65-F5344CB8AC3E}">
        <p14:creationId xmlns:p14="http://schemas.microsoft.com/office/powerpoint/2010/main" xmlns="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ADB GUI tool</a:t>
            </a:r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52400" y="773088"/>
            <a:ext cx="8848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Windows based GUI tool to send commands with many utilities,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Tool demo for many utilities.</a:t>
            </a:r>
          </a:p>
        </p:txBody>
      </p:sp>
    </p:spTree>
    <p:extLst>
      <p:ext uri="{BB962C8B-B14F-4D97-AF65-F5344CB8AC3E}">
        <p14:creationId xmlns:p14="http://schemas.microsoft.com/office/powerpoint/2010/main" xmlns="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Automation Example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773088"/>
            <a:ext cx="88487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Realestate.com.au </a:t>
            </a:r>
            <a:r>
              <a:rPr lang="en-US" sz="2400" dirty="0" smtClean="0"/>
              <a:t>app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Automation scenario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Search and browse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Search result map swipe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Sign In</a:t>
            </a:r>
          </a:p>
        </p:txBody>
      </p:sp>
    </p:spTree>
    <p:extLst>
      <p:ext uri="{BB962C8B-B14F-4D97-AF65-F5344CB8AC3E}">
        <p14:creationId xmlns:p14="http://schemas.microsoft.com/office/powerpoint/2010/main" xmlns="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10543</TotalTime>
  <Words>360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Shrikant</dc:creator>
  <cp:lastModifiedBy>Shrikant</cp:lastModifiedBy>
  <cp:revision>1272</cp:revision>
  <dcterms:created xsi:type="dcterms:W3CDTF">2016-06-04T14:27:10Z</dcterms:created>
  <dcterms:modified xsi:type="dcterms:W3CDTF">2017-10-29T11:17:52Z</dcterms:modified>
</cp:coreProperties>
</file>