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1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2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9/17/2017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2000" u="sng" dirty="0" smtClean="0"/>
          </a:p>
          <a:p>
            <a:pPr algn="ctr"/>
            <a:r>
              <a:rPr lang="en-US" sz="3600" b="1" dirty="0" smtClean="0"/>
              <a:t>REST </a:t>
            </a:r>
            <a:r>
              <a:rPr lang="en-US" sz="3600" b="1" dirty="0" smtClean="0"/>
              <a:t>API</a:t>
            </a:r>
            <a:r>
              <a:rPr lang="en-US" sz="3600" dirty="0" smtClean="0"/>
              <a:t> </a:t>
            </a:r>
            <a:r>
              <a:rPr lang="en-US" sz="3600" dirty="0" smtClean="0"/>
              <a:t>Testing Automation Framework</a:t>
            </a:r>
            <a:endParaRPr lang="en-US" sz="3600" dirty="0" smtClean="0"/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10" name="Picture 9" descr="f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286124"/>
            <a:ext cx="4833065" cy="321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 smtClean="0"/>
              <a:t>Framework building blocks</a:t>
            </a:r>
            <a:endParaRPr lang="en-US" sz="4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4282" y="1714488"/>
            <a:ext cx="350046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Raise HTTP Request </a:t>
            </a:r>
          </a:p>
          <a:p>
            <a:pPr marL="342900" indent="-342900"/>
            <a:r>
              <a:rPr lang="en-IN" sz="2200" dirty="0" smtClean="0"/>
              <a:t>(GET, PUT, POST, DELETE etc)</a:t>
            </a:r>
            <a:endParaRPr lang="en-IN" sz="2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929322" y="857232"/>
            <a:ext cx="292895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dirty="0" smtClean="0"/>
              <a:t>Cucumber BDD support</a:t>
            </a:r>
            <a:endParaRPr lang="en-IN" sz="2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2357430"/>
            <a:ext cx="2928958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Server log analysis</a:t>
            </a:r>
            <a:endParaRPr lang="en-IN" sz="2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1571612"/>
            <a:ext cx="285752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200" dirty="0" smtClean="0"/>
              <a:t>Server health check</a:t>
            </a:r>
            <a:endParaRPr lang="en-IN" sz="2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357554" y="3071810"/>
            <a:ext cx="1500198" cy="4308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Framework</a:t>
            </a:r>
            <a:endParaRPr lang="en-IN" sz="2200" dirty="0" smtClean="0"/>
          </a:p>
        </p:txBody>
      </p:sp>
      <p:cxnSp>
        <p:nvCxnSpPr>
          <p:cNvPr id="32" name="Straight Arrow Connector 31"/>
          <p:cNvCxnSpPr>
            <a:stCxn id="9" idx="3"/>
            <a:endCxn id="30" idx="0"/>
          </p:cNvCxnSpPr>
          <p:nvPr/>
        </p:nvCxnSpPr>
        <p:spPr>
          <a:xfrm>
            <a:off x="3714744" y="2099209"/>
            <a:ext cx="392909" cy="97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30" idx="3"/>
          </p:cNvCxnSpPr>
          <p:nvPr/>
        </p:nvCxnSpPr>
        <p:spPr>
          <a:xfrm rot="10800000" flipV="1">
            <a:off x="4857752" y="1072676"/>
            <a:ext cx="1071570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7" idx="3"/>
            <a:endCxn id="30" idx="2"/>
          </p:cNvCxnSpPr>
          <p:nvPr/>
        </p:nvCxnSpPr>
        <p:spPr>
          <a:xfrm flipV="1">
            <a:off x="2928926" y="3502697"/>
            <a:ext cx="1178727" cy="980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30" idx="3"/>
          </p:cNvCxnSpPr>
          <p:nvPr/>
        </p:nvCxnSpPr>
        <p:spPr>
          <a:xfrm rot="10800000" flipV="1">
            <a:off x="4857752" y="2572874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1"/>
            <a:endCxn id="30" idx="3"/>
          </p:cNvCxnSpPr>
          <p:nvPr/>
        </p:nvCxnSpPr>
        <p:spPr>
          <a:xfrm rot="10800000" flipV="1">
            <a:off x="4857752" y="1787056"/>
            <a:ext cx="107157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4282" y="3929066"/>
            <a:ext cx="2714644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Parse HTTP Response </a:t>
            </a:r>
          </a:p>
          <a:p>
            <a:pPr marL="342900" indent="-342900"/>
            <a:r>
              <a:rPr lang="en-IN" sz="2200" dirty="0" smtClean="0"/>
              <a:t>(Status code,</a:t>
            </a:r>
          </a:p>
          <a:p>
            <a:pPr marL="342900" indent="-342900"/>
            <a:r>
              <a:rPr lang="en-IN" sz="2200" dirty="0" smtClean="0"/>
              <a:t>Response Header)</a:t>
            </a:r>
            <a:endParaRPr lang="en-IN" sz="22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14282" y="5143512"/>
            <a:ext cx="2714644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Parse HTTP Response </a:t>
            </a:r>
          </a:p>
          <a:p>
            <a:pPr marL="342900" indent="-342900"/>
            <a:r>
              <a:rPr lang="en-IN" sz="2200" dirty="0" smtClean="0"/>
              <a:t>(Response Body)</a:t>
            </a:r>
            <a:endParaRPr lang="en-IN" sz="2200" dirty="0" smtClean="0"/>
          </a:p>
        </p:txBody>
      </p:sp>
      <p:cxnSp>
        <p:nvCxnSpPr>
          <p:cNvPr id="62" name="Straight Arrow Connector 61"/>
          <p:cNvCxnSpPr>
            <a:stCxn id="61" idx="3"/>
            <a:endCxn id="30" idx="2"/>
          </p:cNvCxnSpPr>
          <p:nvPr/>
        </p:nvCxnSpPr>
        <p:spPr>
          <a:xfrm flipV="1">
            <a:off x="2928926" y="3502697"/>
            <a:ext cx="1178727" cy="202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4282" y="3143248"/>
            <a:ext cx="1857388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JSON handling</a:t>
            </a:r>
            <a:endParaRPr lang="en-IN" sz="2200" dirty="0" smtClean="0"/>
          </a:p>
        </p:txBody>
      </p:sp>
      <p:cxnSp>
        <p:nvCxnSpPr>
          <p:cNvPr id="78" name="Straight Arrow Connector 77"/>
          <p:cNvCxnSpPr>
            <a:stCxn id="77" idx="0"/>
            <a:endCxn id="9" idx="2"/>
          </p:cNvCxnSpPr>
          <p:nvPr/>
        </p:nvCxnSpPr>
        <p:spPr>
          <a:xfrm rot="5400000" flipH="1" flipV="1">
            <a:off x="1224085" y="2402821"/>
            <a:ext cx="659319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2"/>
            <a:endCxn id="57" idx="0"/>
          </p:cNvCxnSpPr>
          <p:nvPr/>
        </p:nvCxnSpPr>
        <p:spPr>
          <a:xfrm rot="16200000" flipH="1">
            <a:off x="1179825" y="3537286"/>
            <a:ext cx="35493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9322" y="3143248"/>
            <a:ext cx="2928958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Test data input using </a:t>
            </a:r>
          </a:p>
          <a:p>
            <a:pPr marL="342900" indent="-342900"/>
            <a:r>
              <a:rPr lang="en-IN" sz="2200" dirty="0" smtClean="0"/>
              <a:t>XLS, </a:t>
            </a:r>
          </a:p>
          <a:p>
            <a:pPr marL="342900" indent="-342900"/>
            <a:r>
              <a:rPr lang="en-IN" sz="2200" dirty="0" smtClean="0"/>
              <a:t>CSV (Apache POI)</a:t>
            </a:r>
          </a:p>
          <a:p>
            <a:pPr marL="342900" indent="-342900"/>
            <a:r>
              <a:rPr lang="en-US" sz="2200" dirty="0" smtClean="0"/>
              <a:t>Properties file</a:t>
            </a:r>
            <a:endParaRPr lang="en-IN" sz="2200" dirty="0" smtClean="0"/>
          </a:p>
        </p:txBody>
      </p:sp>
      <p:cxnSp>
        <p:nvCxnSpPr>
          <p:cNvPr id="88" name="Straight Arrow Connector 87"/>
          <p:cNvCxnSpPr>
            <a:stCxn id="87" idx="1"/>
            <a:endCxn id="30" idx="3"/>
          </p:cNvCxnSpPr>
          <p:nvPr/>
        </p:nvCxnSpPr>
        <p:spPr>
          <a:xfrm rot="10800000">
            <a:off x="4857752" y="3287255"/>
            <a:ext cx="1071570" cy="57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29322" y="4929198"/>
            <a:ext cx="2928958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Test result reporting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Html format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JIRA, HP ALM etc</a:t>
            </a:r>
            <a:endParaRPr lang="en-IN" sz="2200" dirty="0" smtClean="0"/>
          </a:p>
        </p:txBody>
      </p:sp>
      <p:cxnSp>
        <p:nvCxnSpPr>
          <p:cNvPr id="91" name="Straight Arrow Connector 90"/>
          <p:cNvCxnSpPr>
            <a:stCxn id="90" idx="1"/>
            <a:endCxn id="30" idx="3"/>
          </p:cNvCxnSpPr>
          <p:nvPr/>
        </p:nvCxnSpPr>
        <p:spPr>
          <a:xfrm rot="10800000">
            <a:off x="4857752" y="3287254"/>
            <a:ext cx="1071570" cy="2195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4282" y="571480"/>
            <a:ext cx="1928826" cy="98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Header making</a:t>
            </a:r>
          </a:p>
          <a:p>
            <a:pPr marL="342900" indent="-342900"/>
            <a:r>
              <a:rPr lang="en-US" sz="1200" dirty="0" smtClean="0"/>
              <a:t>Content-type, </a:t>
            </a:r>
          </a:p>
          <a:p>
            <a:pPr marL="342900" indent="-342900"/>
            <a:r>
              <a:rPr lang="en-US" sz="1200" dirty="0" smtClean="0"/>
              <a:t>Accept-type,</a:t>
            </a:r>
          </a:p>
          <a:p>
            <a:pPr marL="342900" indent="-342900"/>
            <a:r>
              <a:rPr lang="en-US" sz="1200" dirty="0" smtClean="0"/>
              <a:t>Cache etc</a:t>
            </a:r>
            <a:endParaRPr lang="en-IN" sz="1200" dirty="0" smtClean="0"/>
          </a:p>
        </p:txBody>
      </p:sp>
      <p:cxnSp>
        <p:nvCxnSpPr>
          <p:cNvPr id="106" name="Straight Arrow Connector 105"/>
          <p:cNvCxnSpPr>
            <a:stCxn id="103" idx="2"/>
            <a:endCxn id="9" idx="0"/>
          </p:cNvCxnSpPr>
          <p:nvPr/>
        </p:nvCxnSpPr>
        <p:spPr>
          <a:xfrm rot="16200000" flipH="1">
            <a:off x="1492543" y="1242517"/>
            <a:ext cx="158123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7422" y="571480"/>
            <a:ext cx="214314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IN" sz="2200" dirty="0" smtClean="0"/>
              <a:t>Body making</a:t>
            </a:r>
          </a:p>
          <a:p>
            <a:pPr marL="342900" indent="-342900"/>
            <a:r>
              <a:rPr lang="en-US" sz="1200" dirty="0" smtClean="0"/>
              <a:t>Query param, Form param, </a:t>
            </a:r>
          </a:p>
          <a:p>
            <a:pPr marL="342900" indent="-342900"/>
            <a:r>
              <a:rPr lang="en-US" sz="1200" dirty="0" smtClean="0"/>
              <a:t>Bean param,  Matrix param etc.</a:t>
            </a:r>
            <a:endParaRPr lang="en-IN" sz="1200" dirty="0" smtClean="0"/>
          </a:p>
        </p:txBody>
      </p:sp>
      <p:cxnSp>
        <p:nvCxnSpPr>
          <p:cNvPr id="110" name="Straight Arrow Connector 109"/>
          <p:cNvCxnSpPr>
            <a:stCxn id="109" idx="2"/>
            <a:endCxn id="9" idx="0"/>
          </p:cNvCxnSpPr>
          <p:nvPr/>
        </p:nvCxnSpPr>
        <p:spPr>
          <a:xfrm rot="5400000">
            <a:off x="2525359" y="810854"/>
            <a:ext cx="342789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99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571</cp:revision>
  <dcterms:created xsi:type="dcterms:W3CDTF">2016-06-04T14:27:10Z</dcterms:created>
  <dcterms:modified xsi:type="dcterms:W3CDTF">2017-09-17T19:59:44Z</dcterms:modified>
</cp:coreProperties>
</file>