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80" r:id="rId3"/>
    <p:sldId id="284" r:id="rId4"/>
    <p:sldId id="290" r:id="rId5"/>
    <p:sldId id="292" r:id="rId6"/>
    <p:sldId id="289" r:id="rId7"/>
    <p:sldId id="285" r:id="rId8"/>
    <p:sldId id="286" r:id="rId9"/>
    <p:sldId id="288" r:id="rId10"/>
    <p:sldId id="293" r:id="rId11"/>
    <p:sldId id="29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7DDE8"/>
    <a:srgbClr val="F3CDDD"/>
    <a:srgbClr val="E9A5C2"/>
    <a:srgbClr val="C0D2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059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0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31484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8662" y="4500570"/>
            <a:ext cx="7500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4000" b="1" dirty="0" smtClean="0"/>
              <a:t>CORE JAVA Programming Tutorial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xmlns="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Interview questions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714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800" dirty="0" smtClean="0"/>
              <a:t>Difference between Abstract class and Interface -</a:t>
            </a:r>
            <a:endParaRPr lang="en-US" sz="28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42844" y="1142984"/>
          <a:ext cx="8858312" cy="4796589"/>
        </p:xfrm>
        <a:graphic>
          <a:graphicData uri="http://schemas.openxmlformats.org/drawingml/2006/table">
            <a:tbl>
              <a:tblPr/>
              <a:tblGrid>
                <a:gridCol w="341900"/>
                <a:gridCol w="4258206"/>
                <a:gridCol w="4258206"/>
              </a:tblGrid>
              <a:tr h="2579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No.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Abstract Class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Interface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Constructors are allowed.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constructor allowed.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Derived class can extend only single Abstract class.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Derived class can implement multiple interfaces.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Static members (variables, methods) are allowed.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Static data members and methods not allowed.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 members behave as definition.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All data members are always public, static, final or constant.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It is a class.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It is not a class.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Need to use 'abstract' keyword.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Need to use 'interface' keyword.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15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Derived class may implement all or few methods of Abstract class and can still be an Abstract class.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It is mandatory for derived class to implement ALL methods present in an interface.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May contain Abstract method.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Does not contain Abstract method.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Interview questions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71480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/>
              <a:t>For Interface in java, is ‘.class’ file generated after compilation – True.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/>
              <a:t>Can an Interface extend another Interface – Yes. Using ‘extends’ keyword.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/>
              <a:t>Can an interface have a class or another interface as it’s members? – Yes.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/>
              <a:t>What is </a:t>
            </a:r>
            <a:r>
              <a:rPr lang="en-US" sz="2800" b="1" dirty="0" smtClean="0"/>
              <a:t>Marker Interface </a:t>
            </a:r>
            <a:r>
              <a:rPr lang="en-US" sz="2800" dirty="0" smtClean="0"/>
              <a:t>– An Interface which has no data members but only (abstract) methods.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/>
              <a:t>Is static methods allowed in a Interface – Yes (Java 1.8 onwards).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/>
              <a:t>Can a class implement two interfaces having same method signature – Yes.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4000" b="1" dirty="0" smtClean="0"/>
              <a:t>Agenda</a:t>
            </a:r>
            <a:endParaRPr lang="en-IN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42918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3100" dirty="0" smtClean="0"/>
              <a:t>Java OOPS feature – Interface.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Basic concept / theory.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How it works.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Examples</a:t>
            </a:r>
            <a:r>
              <a:rPr lang="en-US" sz="3100" dirty="0"/>
              <a:t> </a:t>
            </a:r>
            <a:r>
              <a:rPr lang="en-US" sz="3100" dirty="0" smtClean="0"/>
              <a:t>with programs.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Interview questions.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Basic concept/ theory –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Interface is said as 100% Abstract class.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In interface, by default all methods are abstract. No need to specifically add ‘abstract’ keyword for any method.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In interface, by default all data members are public static final.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Static methods are allowed (Java 1.8 onwards).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Constructor are not allowed (This is changed from Java 1.9 onwards)</a:t>
            </a:r>
            <a:endParaRPr lang="en-IN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Empty Interface – It contains no methods at all, but may contain data variables.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Normal Interface – It contains min 1 or more abstract methods and or data members.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The class which implements Interface, should implement ALL abstract methods.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Basic concept/ theory –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Implementing empty or normal Interface – 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400" dirty="0" smtClean="0"/>
              <a:t>Derived class can be instantiated.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400" dirty="0" smtClean="0"/>
              <a:t>Derived class has full access to data members/ variables belongs to Interface. </a:t>
            </a:r>
          </a:p>
          <a:p>
            <a:pPr marL="457200" indent="-457200"/>
            <a:r>
              <a:rPr lang="en-US" sz="2800" dirty="0" smtClean="0"/>
              <a:t>See example.</a:t>
            </a:r>
            <a:endParaRPr lang="en-IN" sz="28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Basic concept/ theory –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Abstract method is no at all mandatory for Interface.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Derived class need to implement all methods with ‘@Override’ keyword.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Signature of implemented Abstract method should be exactly same.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Basic concept/ theory –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dirty="0" smtClean="0"/>
              <a:t>Chain of extending Abstract classes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It is possible to have a chain of Interfaces e.g.</a:t>
            </a:r>
          </a:p>
          <a:p>
            <a:pPr marL="457200" indent="-457200"/>
            <a:r>
              <a:rPr lang="en-US" sz="2400" dirty="0" smtClean="0"/>
              <a:t>       interface B extends interface A</a:t>
            </a:r>
          </a:p>
          <a:p>
            <a:pPr marL="457200" indent="-457200"/>
            <a:r>
              <a:rPr lang="en-US" sz="2400" dirty="0" smtClean="0"/>
              <a:t>       interface C extends interface B … etc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 smtClean="0"/>
              <a:t>But final class MUST implement all methods from all inherited Interfaces.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</a:t>
            </a:r>
            <a:r>
              <a:rPr lang="en-US" sz="4000" b="1" dirty="0"/>
              <a:t>H</a:t>
            </a:r>
            <a:r>
              <a:rPr lang="en-US" sz="4000" b="1" dirty="0" smtClean="0"/>
              <a:t>ow it works –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 smtClean="0"/>
              <a:t>For Interface following keyword should be added before class declaration, ‘</a:t>
            </a:r>
            <a:r>
              <a:rPr lang="en-US" sz="2800" b="1" dirty="0" smtClean="0"/>
              <a:t>interface</a:t>
            </a:r>
            <a:r>
              <a:rPr lang="en-US" sz="2800" dirty="0" smtClean="0"/>
              <a:t>’.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 smtClean="0"/>
              <a:t>Derived class implements Interface using ‘</a:t>
            </a:r>
            <a:r>
              <a:rPr lang="en-US" sz="2800" b="1" dirty="0" smtClean="0"/>
              <a:t>implements</a:t>
            </a:r>
            <a:r>
              <a:rPr lang="en-US" sz="2800" dirty="0" smtClean="0"/>
              <a:t>’ keyword.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09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Examples with program –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Let’s see some general and domain wise examples</a:t>
            </a:r>
            <a:r>
              <a:rPr lang="en-US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Examples –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Inheritance in </a:t>
            </a:r>
            <a:r>
              <a:rPr lang="en-US" sz="2800" dirty="0" smtClean="0"/>
              <a:t>General type class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Inheritance in </a:t>
            </a:r>
            <a:r>
              <a:rPr lang="en-US" sz="2800" dirty="0" smtClean="0"/>
              <a:t>Vehicle type class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Inheritance in Ecommerce type </a:t>
            </a:r>
            <a:r>
              <a:rPr lang="en-US" sz="2800" dirty="0" smtClean="0"/>
              <a:t>class</a:t>
            </a:r>
            <a:endParaRPr lang="en-IN" sz="28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Inheritance in Recruitment type </a:t>
            </a:r>
            <a:r>
              <a:rPr lang="en-US" sz="2800" dirty="0" smtClean="0"/>
              <a:t>class</a:t>
            </a:r>
            <a:endParaRPr lang="en-IN" sz="28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Inheritance in Property management type </a:t>
            </a:r>
            <a:r>
              <a:rPr lang="en-US" sz="2800" dirty="0" smtClean="0"/>
              <a:t>class</a:t>
            </a:r>
            <a:endParaRPr lang="en-IN" sz="28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Inheritance in Banking type </a:t>
            </a:r>
            <a:r>
              <a:rPr lang="en-US" sz="2800" dirty="0" smtClean="0"/>
              <a:t>class</a:t>
            </a:r>
            <a:endParaRPr lang="en-IN" sz="28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Inheritance in Employee management type </a:t>
            </a:r>
            <a:r>
              <a:rPr lang="en-US" sz="2800" dirty="0" smtClean="0"/>
              <a:t>class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53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Interview questions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714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800" dirty="0" smtClean="0"/>
              <a:t>Difference between Abstract class and Interface -</a:t>
            </a:r>
            <a:endParaRPr lang="en-US" sz="28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42844" y="1142984"/>
          <a:ext cx="8858312" cy="5459128"/>
        </p:xfrm>
        <a:graphic>
          <a:graphicData uri="http://schemas.openxmlformats.org/drawingml/2006/table">
            <a:tbl>
              <a:tblPr/>
              <a:tblGrid>
                <a:gridCol w="341900"/>
                <a:gridCol w="4258206"/>
                <a:gridCol w="4258206"/>
              </a:tblGrid>
              <a:tr h="2579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No.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Abstract Class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Interface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These are inherited (extended)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These are implemented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User can declare variables/ data members.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User can NOT declare variables/ data members.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15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These are used when user want to share </a:t>
                      </a:r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common </a:t>
                      </a:r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functionality in parent child relationship.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These are used to define contract, enforce standdersation, decoupling and dynamic polymorphism.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Few methods can be </a:t>
                      </a:r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implemented.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Non of the method is allowed to implement.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These will always remain Abstract class.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Interface is 100% Abstract class.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Private data members and private methods are allowed.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 private methods allowed.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15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Private, public, protected, default data members and methods are allowed.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By default all data members and all methods are public.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6971</TotalTime>
  <Words>757</Words>
  <Application>Microsoft Office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Shrikant</cp:lastModifiedBy>
  <cp:revision>813</cp:revision>
  <dcterms:created xsi:type="dcterms:W3CDTF">2016-06-04T14:27:10Z</dcterms:created>
  <dcterms:modified xsi:type="dcterms:W3CDTF">2017-08-20T03:05:11Z</dcterms:modified>
</cp:coreProperties>
</file>