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80" r:id="rId3"/>
    <p:sldId id="296" r:id="rId4"/>
    <p:sldId id="303" r:id="rId5"/>
    <p:sldId id="306" r:id="rId6"/>
    <p:sldId id="307" r:id="rId7"/>
    <p:sldId id="30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DDE8"/>
    <a:srgbClr val="F3CDDD"/>
    <a:srgbClr val="E9A5C2"/>
    <a:srgbClr val="C0D2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31484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8662" y="4500570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CORE JAVA Programming Tutorial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100" dirty="0" smtClean="0"/>
              <a:t>Java OOPS feature – List Interface.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Basic concept / theory.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How it works.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Examples</a:t>
            </a:r>
            <a:r>
              <a:rPr lang="en-US" sz="3100" dirty="0"/>
              <a:t> </a:t>
            </a:r>
            <a:r>
              <a:rPr lang="en-US" sz="3100" dirty="0" smtClean="0"/>
              <a:t>with programs.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Interview questions.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concept/ theory – </a:t>
            </a:r>
            <a:r>
              <a:rPr lang="en-US" sz="4000" b="1" dirty="0" smtClean="0"/>
              <a:t>List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is a fundamental and widely-used collection type in the Java Collections Framework.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contains methods or functionalities to insert and access elements based on index in other words it maintains indexes.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Elements with duplicate values are allowed.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Elements with null values are allowed.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On top of core Collection interface, few additional (abstract) methods are also added.</a:t>
            </a:r>
            <a:endParaRPr lang="en-IN" sz="24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concept/ theory – </a:t>
            </a:r>
            <a:r>
              <a:rPr lang="en-US" sz="4000" b="1" dirty="0" smtClean="0"/>
              <a:t>List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List interface is implemented using following classes: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 err="1" smtClean="0"/>
              <a:t>ArrayList</a:t>
            </a:r>
            <a:r>
              <a:rPr lang="en-IN" sz="2400" dirty="0" smtClean="0"/>
              <a:t>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is possible to set default size during declaration.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Size can be automatically expanded, run time.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Time required to for following operations is same: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size, </a:t>
            </a:r>
            <a:r>
              <a:rPr lang="en-IN" sz="2400" dirty="0" err="1" smtClean="0"/>
              <a:t>isEmpty</a:t>
            </a:r>
            <a:r>
              <a:rPr lang="en-IN" sz="2400" dirty="0" smtClean="0"/>
              <a:t>, get, set, </a:t>
            </a:r>
            <a:r>
              <a:rPr lang="en-IN" sz="2400" dirty="0" err="1" smtClean="0"/>
              <a:t>iterator</a:t>
            </a:r>
            <a:endParaRPr lang="en-I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 err="1" smtClean="0"/>
              <a:t>LinkedList</a:t>
            </a:r>
            <a:r>
              <a:rPr lang="en-IN" sz="2400" dirty="0" smtClean="0"/>
              <a:t>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employees doubly-linked list data structure.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Time required to add/ remove at the end is same.</a:t>
            </a:r>
            <a:endParaRPr lang="en-I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 smtClean="0"/>
              <a:t>Vector</a:t>
            </a:r>
            <a:r>
              <a:rPr lang="en-IN" sz="2400" dirty="0" smtClean="0"/>
              <a:t>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is thread safe.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List interface methods examples :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14282" y="785794"/>
          <a:ext cx="8715436" cy="5339512"/>
        </p:xfrm>
        <a:graphic>
          <a:graphicData uri="http://schemas.openxmlformats.org/drawingml/2006/table">
            <a:tbl>
              <a:tblPr/>
              <a:tblGrid>
                <a:gridCol w="2965986"/>
                <a:gridCol w="5749450"/>
              </a:tblGrid>
              <a:tr h="4216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Method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Usage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716722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void add(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index,Object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element)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 is used to insert element </a:t>
                      </a: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 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the </a:t>
                      </a: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index.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722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600" b="0" i="0" u="none" strike="noStrike" dirty="0" err="1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boolean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IN" sz="1600" b="0" i="0" u="none" strike="noStrike" dirty="0" err="1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addAll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IN" sz="1600" b="0" i="0" u="none" strike="noStrike" dirty="0" err="1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index,Collection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c)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 is used to insert all elements (c) at the index.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722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object get(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index)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 is used to return the object stored at the specified </a:t>
                      </a: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index.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722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object set(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index,Object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element)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 is used to assign element to the location specified by </a:t>
                      </a: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index.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722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object remove(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index)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 is used to remove the element at position </a:t>
                      </a: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index.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601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ListIterator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listIterator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()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 is used to return an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iterator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to the start of the invoking list.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722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ListIterator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listIterator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index)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 is used to return an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iterator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to the invoking list that begins at the specified index.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List interface methods examples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ArrayList</a:t>
            </a:r>
            <a:r>
              <a:rPr lang="en-IN" sz="2800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LinkedList</a:t>
            </a:r>
            <a:r>
              <a:rPr lang="en-IN" sz="2800" dirty="0" smtClean="0"/>
              <a:t>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Difference between </a:t>
            </a:r>
            <a:r>
              <a:rPr lang="en-IN" sz="2800" b="1" dirty="0" err="1" smtClean="0"/>
              <a:t>ArrayList</a:t>
            </a:r>
            <a:r>
              <a:rPr lang="en-IN" sz="2800" b="1" dirty="0" smtClean="0"/>
              <a:t> and </a:t>
            </a:r>
            <a:r>
              <a:rPr lang="en-IN" sz="2800" b="1" dirty="0" err="1" smtClean="0"/>
              <a:t>LinkedList</a:t>
            </a:r>
            <a:r>
              <a:rPr lang="en-IN" sz="2800" b="1" dirty="0" smtClean="0"/>
              <a:t> </a:t>
            </a:r>
            <a:r>
              <a:rPr lang="en-IN" sz="2800" dirty="0" smtClean="0"/>
              <a:t>-</a:t>
            </a:r>
            <a:endParaRPr lang="en-US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6530721"/>
              </p:ext>
            </p:extLst>
          </p:nvPr>
        </p:nvGraphicFramePr>
        <p:xfrm>
          <a:off x="142844" y="1142984"/>
          <a:ext cx="8858312" cy="5115827"/>
        </p:xfrm>
        <a:graphic>
          <a:graphicData uri="http://schemas.openxmlformats.org/drawingml/2006/table">
            <a:tbl>
              <a:tblPr/>
              <a:tblGrid>
                <a:gridCol w="428628"/>
                <a:gridCol w="4171478"/>
                <a:gridCol w="4258206"/>
              </a:tblGrid>
              <a:tr h="2579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ArrayList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LinkedList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It internally uses dynamic array to store elements.</a:t>
                      </a:r>
                      <a:endParaRPr lang="en-IN" sz="2200" b="0" i="0" u="none" strike="noStrike" kern="1200" baseline="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It used doubly linked list to store elements.</a:t>
                      </a:r>
                      <a:endParaRPr lang="en-IN" sz="2200" b="0" i="0" u="none" strike="noStrike" kern="1200" baseline="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Manipulation</a:t>
                      </a:r>
                      <a:r>
                        <a:rPr lang="en-US" sz="22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operation is slow. It any middle element is removed then all remaining elements are automatically shifted.</a:t>
                      </a:r>
                      <a:endParaRPr lang="en-IN" sz="22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Manipulation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operation is faster because of doubly linked list.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15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sz="22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implements List interface only.</a:t>
                      </a:r>
                      <a:endParaRPr lang="en-IN" sz="22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It implements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List and Queue interface as well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sz="22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is better while performing sorting date</a:t>
                      </a:r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.</a:t>
                      </a:r>
                      <a:endParaRPr lang="en-IN" sz="22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It is better while performing manipulation operation.</a:t>
                      </a:r>
                      <a:endParaRPr lang="en-IN" sz="2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Reverse iteration is not applicable.</a:t>
                      </a:r>
                      <a:endParaRPr lang="en-IN" sz="22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Reverse iteration is possible.</a:t>
                      </a:r>
                      <a:endParaRPr lang="en-IN" sz="2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Memory overhead is less</a:t>
                      </a:r>
                      <a:endParaRPr lang="en-IN" sz="22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Memory overhead is more as each element maintains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address of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nex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previous node.</a:t>
                      </a:r>
                      <a:endParaRPr lang="en-IN" sz="2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7863</TotalTime>
  <Words>464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880</cp:revision>
  <dcterms:created xsi:type="dcterms:W3CDTF">2016-06-04T14:27:10Z</dcterms:created>
  <dcterms:modified xsi:type="dcterms:W3CDTF">2017-08-21T01:07:17Z</dcterms:modified>
</cp:coreProperties>
</file>