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280" r:id="rId3"/>
    <p:sldId id="296" r:id="rId4"/>
    <p:sldId id="276" r:id="rId5"/>
    <p:sldId id="301" r:id="rId6"/>
    <p:sldId id="302" r:id="rId7"/>
    <p:sldId id="304" r:id="rId8"/>
    <p:sldId id="300" r:id="rId9"/>
    <p:sldId id="297" r:id="rId10"/>
    <p:sldId id="285" r:id="rId11"/>
    <p:sldId id="299" r:id="rId12"/>
    <p:sldId id="288" r:id="rId13"/>
    <p:sldId id="298" r:id="rId14"/>
    <p:sldId id="29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7DDE8"/>
    <a:srgbClr val="F3CDDD"/>
    <a:srgbClr val="E9A5C2"/>
    <a:srgbClr val="C0D2E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059" autoAdjust="0"/>
    <p:restoredTop sz="94660" autoAdjust="0"/>
  </p:normalViewPr>
  <p:slideViewPr>
    <p:cSldViewPr>
      <p:cViewPr varScale="1">
        <p:scale>
          <a:sx n="87" d="100"/>
          <a:sy n="87" d="100"/>
        </p:scale>
        <p:origin x="-102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8/19/2017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8/19/2017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8/19/2017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8/19/2017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8/19/2017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8/19/2017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8/19/2017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8/19/2017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8/19/2017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8/19/2017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8/19/2017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5AEB4-E477-4CE7-B193-5F5560385FC2}" type="datetimeFigureOut">
              <a:rPr lang="en-US" smtClean="0"/>
              <a:pPr/>
              <a:t>8/19/2017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546"/>
            <a:ext cx="9144000" cy="314848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28662" y="4500570"/>
            <a:ext cx="7500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</a:t>
            </a:r>
            <a:r>
              <a:rPr lang="en-US" sz="4000" b="1" dirty="0" smtClean="0"/>
              <a:t>CORE JAVA Programming Tutorial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xmlns="" val="22253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</a:t>
            </a:r>
            <a:r>
              <a:rPr lang="en-US" sz="4000" b="1" dirty="0"/>
              <a:t>H</a:t>
            </a:r>
            <a:r>
              <a:rPr lang="en-US" sz="4000" b="1" dirty="0" smtClean="0"/>
              <a:t>ow it works – Method Overriding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42918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800" dirty="0" smtClean="0"/>
              <a:t>Derived class extends base class using ‘</a:t>
            </a:r>
            <a:r>
              <a:rPr lang="en-US" sz="2800" b="1" dirty="0" smtClean="0"/>
              <a:t>extends</a:t>
            </a:r>
            <a:r>
              <a:rPr lang="en-US" sz="2800" dirty="0" smtClean="0"/>
              <a:t>’ keyword.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800" dirty="0" smtClean="0"/>
              <a:t>Derived class overrides intended method(s).</a:t>
            </a:r>
          </a:p>
        </p:txBody>
      </p:sp>
    </p:spTree>
    <p:extLst>
      <p:ext uri="{BB962C8B-B14F-4D97-AF65-F5344CB8AC3E}">
        <p14:creationId xmlns:p14="http://schemas.microsoft.com/office/powerpoint/2010/main" xmlns="" val="327097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 Examples with </a:t>
            </a:r>
            <a:r>
              <a:rPr lang="en-US" sz="3200" b="1" dirty="0" smtClean="0"/>
              <a:t>program – </a:t>
            </a:r>
            <a:r>
              <a:rPr lang="en-US" sz="4000" b="1" dirty="0" smtClean="0"/>
              <a:t>Method Overriding</a:t>
            </a:r>
            <a:endParaRPr lang="en-US" sz="4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20688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smtClean="0"/>
              <a:t>Let’s see some general and domain wise examples</a:t>
            </a:r>
            <a:r>
              <a:rPr lang="en-US" sz="28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Examples –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dirty="0" smtClean="0"/>
              <a:t>Polymorphism in </a:t>
            </a:r>
            <a:r>
              <a:rPr lang="en-US" sz="2800" dirty="0" smtClean="0"/>
              <a:t>General type class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dirty="0"/>
              <a:t>Polymorphism </a:t>
            </a:r>
            <a:r>
              <a:rPr lang="en-IN" sz="2800" dirty="0" smtClean="0"/>
              <a:t>in </a:t>
            </a:r>
            <a:r>
              <a:rPr lang="en-US" sz="2800" dirty="0" smtClean="0"/>
              <a:t>Vehicle type class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dirty="0"/>
              <a:t>Polymorphism in </a:t>
            </a:r>
            <a:r>
              <a:rPr lang="en-IN" sz="2800" dirty="0" smtClean="0"/>
              <a:t>Ecommerce type </a:t>
            </a:r>
            <a:r>
              <a:rPr lang="en-US" sz="2800" dirty="0" smtClean="0"/>
              <a:t>class</a:t>
            </a:r>
            <a:endParaRPr lang="en-IN" sz="2800" dirty="0" smtClean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dirty="0"/>
              <a:t>Polymorphism in </a:t>
            </a:r>
            <a:r>
              <a:rPr lang="en-IN" sz="2800" dirty="0" smtClean="0"/>
              <a:t>Recruitment type </a:t>
            </a:r>
            <a:r>
              <a:rPr lang="en-US" sz="2800" dirty="0" smtClean="0"/>
              <a:t>class</a:t>
            </a:r>
            <a:endParaRPr lang="en-IN" sz="2800" dirty="0" smtClean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dirty="0"/>
              <a:t>Polymorphism in </a:t>
            </a:r>
            <a:r>
              <a:rPr lang="en-IN" sz="2800" dirty="0" smtClean="0"/>
              <a:t>Property management type </a:t>
            </a:r>
            <a:r>
              <a:rPr lang="en-US" sz="2800" dirty="0" smtClean="0"/>
              <a:t>class</a:t>
            </a:r>
            <a:endParaRPr lang="en-IN" sz="2800" dirty="0" smtClean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dirty="0"/>
              <a:t>Polymorphism in </a:t>
            </a:r>
            <a:r>
              <a:rPr lang="en-IN" sz="2800" dirty="0" smtClean="0"/>
              <a:t>Banking type </a:t>
            </a:r>
            <a:r>
              <a:rPr lang="en-US" sz="2800" dirty="0" smtClean="0"/>
              <a:t>class</a:t>
            </a:r>
            <a:endParaRPr lang="en-IN" sz="2800" dirty="0" smtClean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dirty="0"/>
              <a:t>Polymorphism in </a:t>
            </a:r>
            <a:r>
              <a:rPr lang="en-IN" sz="2800" dirty="0" smtClean="0"/>
              <a:t>Employee management type </a:t>
            </a:r>
            <a:r>
              <a:rPr lang="en-US" sz="2800" dirty="0" smtClean="0"/>
              <a:t>class</a:t>
            </a:r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1012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Interview questions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5714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sz="2800" dirty="0" smtClean="0"/>
              <a:t>Difference between </a:t>
            </a:r>
            <a:r>
              <a:rPr lang="en-IN" sz="2800" b="1" dirty="0" smtClean="0"/>
              <a:t>Method Overloading and Overriding </a:t>
            </a:r>
            <a:r>
              <a:rPr lang="en-IN" sz="2800" dirty="0" smtClean="0"/>
              <a:t>-</a:t>
            </a:r>
            <a:endParaRPr lang="en-US" sz="2800" dirty="0" smtClean="0"/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26530721"/>
              </p:ext>
            </p:extLst>
          </p:nvPr>
        </p:nvGraphicFramePr>
        <p:xfrm>
          <a:off x="142844" y="1142984"/>
          <a:ext cx="8858312" cy="4611583"/>
        </p:xfrm>
        <a:graphic>
          <a:graphicData uri="http://schemas.openxmlformats.org/drawingml/2006/table">
            <a:tbl>
              <a:tblPr/>
              <a:tblGrid>
                <a:gridCol w="341900"/>
                <a:gridCol w="4258206"/>
                <a:gridCol w="4258206"/>
              </a:tblGrid>
              <a:tr h="2579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No.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Overloading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Overriding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792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Occurs within same class.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Occurs between two classes.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792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Inheritance is not involved.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It</a:t>
                      </a:r>
                      <a:r>
                        <a:rPr lang="en-IN" sz="2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is applicable for inherited methods only.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0159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Each method</a:t>
                      </a:r>
                      <a:r>
                        <a:rPr lang="en-IN" sz="2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is different and do not hide each other.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Derived class method</a:t>
                      </a:r>
                      <a:r>
                        <a:rPr lang="en-IN" sz="2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hides method base class method or different implementation.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792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Passing</a:t>
                      </a:r>
                      <a:r>
                        <a:rPr lang="en-IN" sz="2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parameters and their sequence must be different.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Passing</a:t>
                      </a:r>
                      <a:r>
                        <a:rPr lang="en-IN" sz="22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parameters and their sequence must be same.</a:t>
                      </a:r>
                      <a:endParaRPr lang="en-IN" sz="22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792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Return type may/ may not be same.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Return type should be same.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792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Access modifier scope can be increased/ decreased.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Access modifier scope can be increased only.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0159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Return type</a:t>
                      </a:r>
                      <a:r>
                        <a:rPr lang="en-IN" sz="2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can be different.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Return type must</a:t>
                      </a:r>
                      <a:r>
                        <a:rPr lang="en-IN" sz="2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be same.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242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Interview questions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5714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sz="2800" dirty="0" smtClean="0"/>
              <a:t>Difference between </a:t>
            </a:r>
            <a:r>
              <a:rPr lang="en-IN" sz="2800" b="1" dirty="0" smtClean="0"/>
              <a:t>Method Overloading and Overriding </a:t>
            </a:r>
            <a:r>
              <a:rPr lang="en-IN" sz="2800" dirty="0" smtClean="0"/>
              <a:t>-</a:t>
            </a:r>
            <a:endParaRPr lang="en-US" sz="2800" dirty="0" smtClean="0"/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94621306"/>
              </p:ext>
            </p:extLst>
          </p:nvPr>
        </p:nvGraphicFramePr>
        <p:xfrm>
          <a:off x="142844" y="1142984"/>
          <a:ext cx="8858312" cy="1395663"/>
        </p:xfrm>
        <a:graphic>
          <a:graphicData uri="http://schemas.openxmlformats.org/drawingml/2006/table">
            <a:tbl>
              <a:tblPr/>
              <a:tblGrid>
                <a:gridCol w="341900"/>
                <a:gridCol w="4258206"/>
                <a:gridCol w="4258206"/>
              </a:tblGrid>
              <a:tr h="2579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No.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Overloading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Overriding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792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This</a:t>
                      </a:r>
                      <a:r>
                        <a:rPr lang="en-IN" sz="2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is possible for </a:t>
                      </a:r>
                      <a:r>
                        <a:rPr lang="en-IN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Private, static, final methods.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This</a:t>
                      </a:r>
                      <a:r>
                        <a:rPr lang="en-IN" sz="22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is NOT possible for </a:t>
                      </a:r>
                      <a:r>
                        <a:rPr lang="en-IN" sz="2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Private, static, final methods.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792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This happens at compile time.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This happens at run time.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6551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Interview questions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571480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Can we overload java main() </a:t>
            </a:r>
            <a:r>
              <a:rPr lang="en-US" sz="2800" dirty="0" smtClean="0"/>
              <a:t>method</a:t>
            </a:r>
            <a:r>
              <a:rPr lang="en-US" sz="2800" dirty="0"/>
              <a:t> </a:t>
            </a:r>
            <a:r>
              <a:rPr lang="en-US" sz="2800" dirty="0" smtClean="0"/>
              <a:t>– Yes. There can be number </a:t>
            </a:r>
            <a:r>
              <a:rPr lang="en-US" sz="2800" dirty="0"/>
              <a:t>of main methods in a class by method overloading. But JVM calls main() method which receives string array as arguments only</a:t>
            </a:r>
            <a:r>
              <a:rPr lang="en-US" sz="28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Does </a:t>
            </a:r>
            <a:r>
              <a:rPr lang="en-US" sz="2800" dirty="0"/>
              <a:t>Java support o</a:t>
            </a:r>
            <a:r>
              <a:rPr lang="en-US" sz="2800" dirty="0" smtClean="0"/>
              <a:t>perator overloading? – No (except + operator which is exclusively for string concatenation).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Can we remove throws clause of a method while overriding it</a:t>
            </a:r>
            <a:r>
              <a:rPr lang="en-US" sz="2800" dirty="0" smtClean="0"/>
              <a:t>?</a:t>
            </a:r>
            <a:r>
              <a:rPr lang="en-US" sz="2800" dirty="0"/>
              <a:t> </a:t>
            </a:r>
            <a:r>
              <a:rPr lang="en-US" sz="2800" dirty="0" smtClean="0"/>
              <a:t>– Yes.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800" dirty="0" smtClean="0"/>
              <a:t>Is it possible to override non-static methods as static - No.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800" dirty="0" smtClean="0"/>
              <a:t>Can we declare abstract methods as static – No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800" dirty="0" smtClean="0"/>
              <a:t>Can abstract method declaration include throws clause - Yes.</a:t>
            </a:r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42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6786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</a:t>
            </a:r>
            <a:r>
              <a:rPr lang="en-US" sz="4000" b="1" dirty="0" smtClean="0"/>
              <a:t>Agenda</a:t>
            </a:r>
            <a:endParaRPr lang="en-IN" sz="4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42918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 </a:t>
            </a:r>
            <a:r>
              <a:rPr lang="en-US" sz="3100" dirty="0" smtClean="0"/>
              <a:t>Java OOPS feature – Polymorphism (</a:t>
            </a:r>
            <a:r>
              <a:rPr lang="en-US" sz="2400" dirty="0" smtClean="0"/>
              <a:t>Static and Dynamic</a:t>
            </a:r>
            <a:r>
              <a:rPr lang="en-US" sz="3100" dirty="0" smtClean="0"/>
              <a:t>).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/>
              <a:t> Basic concept / theory.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/>
              <a:t> How it works.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/>
              <a:t> Examples</a:t>
            </a:r>
            <a:r>
              <a:rPr lang="en-US" sz="3100" dirty="0"/>
              <a:t> </a:t>
            </a:r>
            <a:r>
              <a:rPr lang="en-US" sz="3100" dirty="0" smtClean="0"/>
              <a:t>with programs.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/>
              <a:t> Interview questions.</a:t>
            </a:r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253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Basic concept/ theory - Polymorphism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0688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It is the ability to behave in different manner.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A particular action is allowed to behave differently based on need.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There are two types of polymorphism in </a:t>
            </a:r>
            <a:r>
              <a:rPr lang="en-US" sz="2400" dirty="0" smtClean="0"/>
              <a:t>Lava</a:t>
            </a:r>
            <a:endParaRPr lang="en-US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 smtClean="0"/>
              <a:t>Compile </a:t>
            </a:r>
            <a:r>
              <a:rPr lang="en-US" sz="2400" dirty="0"/>
              <a:t>time polymorphism </a:t>
            </a:r>
            <a:r>
              <a:rPr lang="en-US" sz="2400" dirty="0" smtClean="0"/>
              <a:t>(static ) using method Overloading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 smtClean="0"/>
              <a:t>Runtime polymorphism (dynamic) using method Overriding</a:t>
            </a:r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Casting - An object of one type, assigned to reference variable of another type is called casting.</a:t>
            </a:r>
            <a:endParaRPr lang="e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Up-casting - </a:t>
            </a:r>
            <a:r>
              <a:rPr lang="en-US" sz="2400" dirty="0"/>
              <a:t>Object of child class is assigned to reference </a:t>
            </a:r>
            <a:r>
              <a:rPr lang="en-US" sz="2400" dirty="0" smtClean="0"/>
              <a:t>variable </a:t>
            </a:r>
            <a:r>
              <a:rPr lang="en-US" sz="2400" dirty="0"/>
              <a:t>of parent </a:t>
            </a:r>
            <a:r>
              <a:rPr lang="en-US" sz="2400" dirty="0" smtClean="0"/>
              <a:t>class is called Up-casting.</a:t>
            </a:r>
            <a:endParaRPr lang="en-US" sz="2400" dirty="0"/>
          </a:p>
          <a:p>
            <a:endParaRPr lang="en-IN" sz="2400" dirty="0" smtClean="0"/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66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</a:t>
            </a:r>
            <a:r>
              <a:rPr lang="en-US" sz="3200" b="1" dirty="0" smtClean="0"/>
              <a:t>Basic concept/ theory – </a:t>
            </a:r>
            <a:r>
              <a:rPr lang="en-US" sz="4000" b="1" dirty="0" smtClean="0"/>
              <a:t>Method Overloading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068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Method name should remain same.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List of arguments and/ or argument’s count must be different between all overloaded methods.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When Java encounters a call to an overloaded method, it simply executes the version of the method whose parameters </a:t>
            </a:r>
            <a:r>
              <a:rPr lang="en-US" sz="2400" dirty="0" smtClean="0"/>
              <a:t>(and it’s  sequence) are exactly same as arguments </a:t>
            </a:r>
            <a:r>
              <a:rPr lang="en-US" sz="2400" dirty="0"/>
              <a:t>used in the </a:t>
            </a:r>
            <a:r>
              <a:rPr lang="en-US" sz="2400" dirty="0" smtClean="0"/>
              <a:t>call.</a:t>
            </a:r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Return type of overloaded methods may or may not be same.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An </a:t>
            </a:r>
            <a:r>
              <a:rPr lang="en-US" sz="2400" dirty="0"/>
              <a:t>overloaded method can throw different </a:t>
            </a:r>
            <a:r>
              <a:rPr lang="en-US" sz="2400" dirty="0" smtClean="0"/>
              <a:t>exceptions (even if none of the other method throws exception).</a:t>
            </a:r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Constructor can be overloaded.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Overloading always occur in the same </a:t>
            </a:r>
            <a:r>
              <a:rPr lang="en-US" sz="2400" dirty="0" smtClean="0"/>
              <a:t>class</a:t>
            </a:r>
            <a:r>
              <a:rPr lang="en-IN" sz="2400" dirty="0"/>
              <a:t>.</a:t>
            </a:r>
            <a:endParaRPr lang="en-IN" sz="2400" dirty="0" smtClean="0"/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</a:t>
            </a:r>
            <a:r>
              <a:rPr lang="en-US" sz="4000" b="1" dirty="0"/>
              <a:t>H</a:t>
            </a:r>
            <a:r>
              <a:rPr lang="en-US" sz="4000" b="1" dirty="0" smtClean="0"/>
              <a:t>ow it works – Method Overloading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0688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800" dirty="0" smtClean="0"/>
              <a:t>In the same class user need to overload methods with different argument type, sequence etc.</a:t>
            </a:r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7097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Examples with program – </a:t>
            </a:r>
            <a:r>
              <a:rPr lang="en-US" sz="4000" b="1" dirty="0" smtClean="0"/>
              <a:t>Method Overloading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0688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smtClean="0"/>
              <a:t>Let’s see some general and domain wise examples</a:t>
            </a:r>
            <a:r>
              <a:rPr lang="en-US" sz="28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Examples –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dirty="0" smtClean="0"/>
              <a:t>Polymorphism in </a:t>
            </a:r>
            <a:r>
              <a:rPr lang="en-US" sz="2800" dirty="0" smtClean="0"/>
              <a:t>General type class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dirty="0"/>
              <a:t>Polymorphism </a:t>
            </a:r>
            <a:r>
              <a:rPr lang="en-IN" sz="2800" dirty="0" smtClean="0"/>
              <a:t>in </a:t>
            </a:r>
            <a:r>
              <a:rPr lang="en-US" sz="2800" dirty="0" smtClean="0"/>
              <a:t>Vehicle type class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dirty="0"/>
              <a:t>Polymorphism in </a:t>
            </a:r>
            <a:r>
              <a:rPr lang="en-IN" sz="2800" dirty="0" smtClean="0"/>
              <a:t>Ecommerce type </a:t>
            </a:r>
            <a:r>
              <a:rPr lang="en-US" sz="2800" dirty="0" smtClean="0"/>
              <a:t>class</a:t>
            </a:r>
            <a:endParaRPr lang="en-IN" sz="2800" dirty="0" smtClean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dirty="0"/>
              <a:t>Polymorphism in </a:t>
            </a:r>
            <a:r>
              <a:rPr lang="en-IN" sz="2800" dirty="0" smtClean="0"/>
              <a:t>Recruitment type </a:t>
            </a:r>
            <a:r>
              <a:rPr lang="en-US" sz="2800" dirty="0" smtClean="0"/>
              <a:t>class</a:t>
            </a:r>
            <a:endParaRPr lang="en-IN" sz="2800" dirty="0" smtClean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dirty="0"/>
              <a:t>Polymorphism in </a:t>
            </a:r>
            <a:r>
              <a:rPr lang="en-IN" sz="2800" dirty="0" smtClean="0"/>
              <a:t>Property management type </a:t>
            </a:r>
            <a:r>
              <a:rPr lang="en-US" sz="2800" dirty="0" smtClean="0"/>
              <a:t>class</a:t>
            </a:r>
            <a:endParaRPr lang="en-IN" sz="2800" dirty="0" smtClean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dirty="0"/>
              <a:t>Polymorphism in </a:t>
            </a:r>
            <a:r>
              <a:rPr lang="en-IN" sz="2800" dirty="0" smtClean="0"/>
              <a:t>Banking type </a:t>
            </a:r>
            <a:r>
              <a:rPr lang="en-US" sz="2800" dirty="0" smtClean="0"/>
              <a:t>class</a:t>
            </a:r>
            <a:endParaRPr lang="en-IN" sz="2800" dirty="0" smtClean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dirty="0"/>
              <a:t>Polymorphism in </a:t>
            </a:r>
            <a:r>
              <a:rPr lang="en-IN" sz="2800" dirty="0" smtClean="0"/>
              <a:t>Employee management type </a:t>
            </a:r>
            <a:r>
              <a:rPr lang="en-US" sz="2800" dirty="0" smtClean="0"/>
              <a:t>class</a:t>
            </a:r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4537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1795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</a:t>
            </a:r>
            <a:r>
              <a:rPr lang="en-US" sz="3200" b="1" dirty="0" smtClean="0"/>
              <a:t>Basic concept/ theory – </a:t>
            </a:r>
            <a:r>
              <a:rPr lang="en-US" sz="4000" b="1" dirty="0" smtClean="0"/>
              <a:t>Method Overriding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0688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Overriding occur between base and derived </a:t>
            </a:r>
            <a:r>
              <a:rPr lang="en-US" sz="2400" dirty="0" smtClean="0"/>
              <a:t>class</a:t>
            </a:r>
            <a:r>
              <a:rPr lang="en-IN" sz="24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It is applicable for only inherited methods.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Method signature (except return type) must remain same.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Method return type should be same or sub type of original return type from base class.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A final </a:t>
            </a:r>
            <a:r>
              <a:rPr lang="en-US" sz="2400" dirty="0" smtClean="0"/>
              <a:t>method cannot </a:t>
            </a:r>
            <a:r>
              <a:rPr lang="en-US" sz="2400" dirty="0"/>
              <a:t>be overridden</a:t>
            </a:r>
            <a:r>
              <a:rPr lang="en-US" sz="24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Private methods can not be overridden.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A static method cannot </a:t>
            </a:r>
            <a:r>
              <a:rPr lang="en-US" sz="2400" dirty="0"/>
              <a:t>be overridden </a:t>
            </a:r>
            <a:r>
              <a:rPr lang="en-US" sz="24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/>
              <a:t>Constructor can not be </a:t>
            </a:r>
            <a:r>
              <a:rPr lang="en-IN" sz="2400" dirty="0" smtClean="0"/>
              <a:t>overridden.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Multilevel overriding is possible.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User can </a:t>
            </a:r>
            <a:r>
              <a:rPr lang="en-US" sz="2400" dirty="0"/>
              <a:t>call parent class method in overridden method using </a:t>
            </a:r>
            <a:r>
              <a:rPr lang="en-US" sz="2400" b="1" dirty="0"/>
              <a:t>super</a:t>
            </a:r>
            <a:r>
              <a:rPr lang="en-US" sz="2400" dirty="0"/>
              <a:t> keyword</a:t>
            </a:r>
            <a:r>
              <a:rPr lang="en-US" sz="2400" dirty="0" smtClean="0"/>
              <a:t>.</a:t>
            </a:r>
            <a:endParaRPr lang="en-IN" sz="24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An </a:t>
            </a:r>
            <a:r>
              <a:rPr lang="en-US" sz="2400" dirty="0"/>
              <a:t>overloaded method can throw </a:t>
            </a:r>
            <a:r>
              <a:rPr lang="en-US" sz="2400" dirty="0" smtClean="0"/>
              <a:t>different unchecked types of exceptions but not checked exceptions with higher hierarchy that current methods throws.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800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</a:t>
            </a:r>
            <a:r>
              <a:rPr lang="en-US" sz="3200" b="1" dirty="0" smtClean="0"/>
              <a:t>Basic concept/ theory – </a:t>
            </a:r>
            <a:r>
              <a:rPr lang="en-US" sz="4000" b="1" dirty="0" smtClean="0"/>
              <a:t>Method Overriding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0688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If the parent class method does not declare an exception, derived class overridden method cannot declare the checked exception but it can declare unchecked exception.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If the parent class method declares an exception, derived class overridden method can declare same, derived class exception or no exception but cannot declare parent exception.</a:t>
            </a:r>
            <a:endParaRPr lang="en-US" sz="2400" dirty="0" smtClean="0"/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800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7316</TotalTime>
  <Words>864</Words>
  <Application>Microsoft Office PowerPoint</Application>
  <PresentationFormat>On-screen Show (4:3)</PresentationFormat>
  <Paragraphs>109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Shrikant</dc:creator>
  <cp:lastModifiedBy>Shrikant</cp:lastModifiedBy>
  <cp:revision>830</cp:revision>
  <dcterms:created xsi:type="dcterms:W3CDTF">2016-06-04T14:27:10Z</dcterms:created>
  <dcterms:modified xsi:type="dcterms:W3CDTF">2017-08-19T20:53:22Z</dcterms:modified>
</cp:coreProperties>
</file>