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80" r:id="rId3"/>
    <p:sldId id="296" r:id="rId4"/>
    <p:sldId id="311" r:id="rId5"/>
    <p:sldId id="30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Queue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Queue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 Queue is an ordered list of elements.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follows ‘First In First Out’ principle.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Element are inserted at the end of Queue.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Element are deleted from start point of Queue.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been implemented in in following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PriorityQueue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LinkedList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Queue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been implemented in in following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PriorityQueue</a:t>
            </a:r>
            <a:r>
              <a:rPr lang="en-US" sz="2400" dirty="0" smtClean="0"/>
              <a:t> – It </a:t>
            </a:r>
            <a:r>
              <a:rPr lang="en-IN" sz="2400" dirty="0" smtClean="0"/>
              <a:t>stores its elements internally according to their natural order (if they implement Comparable) or according to a Comparator passed to the </a:t>
            </a:r>
            <a:r>
              <a:rPr lang="en-IN" sz="2400" dirty="0" err="1" smtClean="0"/>
              <a:t>PriorityQueue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LinkedList</a:t>
            </a:r>
            <a:r>
              <a:rPr lang="en-US" sz="2400" dirty="0" smtClean="0"/>
              <a:t> – Elements are stored based on insertion order.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PriotityQueue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LinkedList</a:t>
            </a:r>
            <a:r>
              <a:rPr lang="en-IN" sz="2800" dirty="0" smtClean="0"/>
              <a:t>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159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893</cp:revision>
  <dcterms:created xsi:type="dcterms:W3CDTF">2016-06-04T14:27:10Z</dcterms:created>
  <dcterms:modified xsi:type="dcterms:W3CDTF">2017-08-21T00:36:08Z</dcterms:modified>
</cp:coreProperties>
</file>