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80" r:id="rId3"/>
    <p:sldId id="296" r:id="rId4"/>
    <p:sldId id="311" r:id="rId5"/>
    <p:sldId id="306" r:id="rId6"/>
    <p:sldId id="30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DDE8"/>
    <a:srgbClr val="F3CDDD"/>
    <a:srgbClr val="E9A5C2"/>
    <a:srgbClr val="C0D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31484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62" y="4500570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CORE JAVA Programming Tutorial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100" dirty="0" smtClean="0"/>
              <a:t>Java OOPS feature – Set Interface.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Basic concept / theory.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How it works.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Examples</a:t>
            </a:r>
            <a:r>
              <a:rPr lang="en-US" sz="3100" dirty="0"/>
              <a:t> </a:t>
            </a:r>
            <a:r>
              <a:rPr lang="en-US" sz="3100" dirty="0" smtClean="0"/>
              <a:t>with programs.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Interview questions.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4000" b="1" dirty="0" smtClean="0"/>
              <a:t>Set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A Set is a Collection that cannot contain duplicate elements.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Elements are not stored in order.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has been implemented in in following classes: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HashSet</a:t>
            </a: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LinkedHashSet</a:t>
            </a: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TreeSet</a:t>
            </a:r>
            <a:r>
              <a:rPr lang="en-US" sz="2400" dirty="0" smtClean="0"/>
              <a:t> (</a:t>
            </a:r>
            <a:r>
              <a:rPr lang="en-US" sz="2400" dirty="0" err="1" smtClean="0"/>
              <a:t>SortetSet</a:t>
            </a:r>
            <a:r>
              <a:rPr lang="en-US" sz="2400" dirty="0" smtClean="0"/>
              <a:t> is related interface)</a:t>
            </a: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When to use Set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When you want to store not duplicate elements.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Order of elements stored is not important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4000" b="1" dirty="0" smtClean="0"/>
              <a:t>Set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has been implemented in in following classes: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HashSet</a:t>
            </a:r>
            <a:r>
              <a:rPr lang="en-US" sz="2400" dirty="0" smtClean="0"/>
              <a:t> – Unordered (randomly ordered).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LinkedHashSet</a:t>
            </a:r>
            <a:r>
              <a:rPr lang="en-US" sz="2400" dirty="0" smtClean="0"/>
              <a:t> – Elements are stored based on insertion order.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TreeSet</a:t>
            </a:r>
            <a:r>
              <a:rPr lang="en-US" sz="2400" dirty="0" smtClean="0"/>
              <a:t> – Elements are stored based on </a:t>
            </a:r>
            <a:r>
              <a:rPr lang="en-US" sz="2400" smtClean="0"/>
              <a:t>value.</a:t>
            </a:r>
            <a:endParaRPr lang="en-IN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Collection methods examples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HashSet</a:t>
            </a:r>
            <a:r>
              <a:rPr lang="en-IN" sz="2800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LinkedHashSet</a:t>
            </a:r>
            <a:r>
              <a:rPr lang="en-IN" sz="2800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TreeSet</a:t>
            </a:r>
            <a:r>
              <a:rPr lang="en-IN" sz="2800" dirty="0" smtClean="0"/>
              <a:t> (</a:t>
            </a:r>
            <a:r>
              <a:rPr lang="en-IN" sz="2800" dirty="0" err="1" smtClean="0"/>
              <a:t>SortedSet</a:t>
            </a:r>
            <a:r>
              <a:rPr lang="en-IN" sz="2800" dirty="0" smtClean="0"/>
              <a:t> is relevant interface).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</a:t>
            </a:r>
            <a:r>
              <a:rPr lang="en-IN" sz="2800" b="1" dirty="0" err="1" smtClean="0"/>
              <a:t>HashSet</a:t>
            </a:r>
            <a:r>
              <a:rPr lang="en-IN" sz="2800" b="1" dirty="0" smtClean="0"/>
              <a:t>,  </a:t>
            </a:r>
            <a:r>
              <a:rPr lang="en-IN" sz="2800" b="1" dirty="0" err="1" smtClean="0"/>
              <a:t>LinkedHashSet</a:t>
            </a:r>
            <a:r>
              <a:rPr lang="en-IN" sz="2800" b="1" dirty="0" smtClean="0"/>
              <a:t>  &amp; </a:t>
            </a:r>
            <a:r>
              <a:rPr lang="en-IN" sz="2800" b="1" dirty="0" err="1" smtClean="0"/>
              <a:t>TreeSet</a:t>
            </a:r>
            <a:r>
              <a:rPr lang="en-IN" sz="2800" b="1" dirty="0" smtClean="0"/>
              <a:t>:</a:t>
            </a: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5720" y="1142984"/>
          <a:ext cx="8429684" cy="3512370"/>
        </p:xfrm>
        <a:graphic>
          <a:graphicData uri="http://schemas.openxmlformats.org/drawingml/2006/table">
            <a:tbl>
              <a:tblPr/>
              <a:tblGrid>
                <a:gridCol w="1555752"/>
                <a:gridCol w="2093023"/>
                <a:gridCol w="1892130"/>
                <a:gridCol w="2888779"/>
              </a:tblGrid>
              <a:tr h="3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HashSet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LinkedHashSet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TreeSet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02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Indexed/ Ordered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Based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on insertion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Always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sorted (based on comparable)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37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Need to use Comparable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Speed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Fastest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Slowest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4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Allow</a:t>
                      </a:r>
                      <a:r>
                        <a:rPr lang="en-IN" sz="2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null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 (throws</a:t>
                      </a:r>
                      <a:r>
                        <a:rPr lang="en-IN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exception)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7845</TotalTime>
  <Words>212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873</cp:revision>
  <dcterms:created xsi:type="dcterms:W3CDTF">2016-06-04T14:27:10Z</dcterms:created>
  <dcterms:modified xsi:type="dcterms:W3CDTF">2017-08-21T00:26:18Z</dcterms:modified>
</cp:coreProperties>
</file>