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5" r:id="rId4"/>
    <p:sldId id="266" r:id="rId5"/>
    <p:sldId id="267" r:id="rId6"/>
    <p:sldId id="268" r:id="rId7"/>
    <p:sldId id="269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588" autoAdjust="0"/>
    <p:restoredTop sz="94737" autoAdjust="0"/>
  </p:normalViewPr>
  <p:slideViewPr>
    <p:cSldViewPr>
      <p:cViewPr>
        <p:scale>
          <a:sx n="90" d="100"/>
          <a:sy n="90" d="100"/>
        </p:scale>
        <p:origin x="-1020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防止库之间冲突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noConflict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★               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遍历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 each()                           ★★★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后退链式操作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end()                                ★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后退添加链式操作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addBack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   ★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中的队列                         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★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$.queue()    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dequeue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概念与参数意义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队列名称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queue()  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dequeue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源码分析运动队列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默认队列名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fx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队列的具体应用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中的回调对象                  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★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$.Callbacks()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基本概念与用法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add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remove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fire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应用场景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四大参数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once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memory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unique</a:t>
            </a: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stopOnFalse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中的延迟对象                   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★★★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$.Deferred()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基本概念与用法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Callbacks()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对比学习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应用场景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状态的定义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状态的映射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resolve   ,   done</a:t>
            </a:r>
          </a:p>
          <a:p>
            <a:pPr marL="2114550" lvl="5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reject   ,   fail</a:t>
            </a:r>
          </a:p>
          <a:p>
            <a:pPr marL="1200150" lvl="3" indent="-342900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ajax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中的应用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$.when()</a:t>
            </a:r>
          </a:p>
          <a:p>
            <a:pPr marL="1200150" lvl="3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利用状态的应用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源码架构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基于面向对象程序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静态方法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对象格式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下标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插件编写                           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★★★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fn.extend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指向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$.extend()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编写插件基本格式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分析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jquery.e-calenda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配置参数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编写选项卡插件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endParaRPr lang="en-US" altLang="zh-CN" dirty="0" smtClean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5290</TotalTime>
  <Words>181</Words>
  <Application>Microsoft Office PowerPoint</Application>
  <PresentationFormat>全屏显示(4:3)</PresentationFormat>
  <Paragraphs>96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JQuery</vt:lpstr>
      <vt:lpstr>JQuery</vt:lpstr>
      <vt:lpstr>JQuery</vt:lpstr>
      <vt:lpstr>JQuery</vt:lpstr>
      <vt:lpstr>JQuery</vt:lpstr>
      <vt:lpstr>JQuery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635</cp:revision>
  <dcterms:created xsi:type="dcterms:W3CDTF">2010-11-12T14:24:34Z</dcterms:created>
  <dcterms:modified xsi:type="dcterms:W3CDTF">2014-10-29T03:15:14Z</dcterms:modified>
</cp:coreProperties>
</file>