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2" r:id="rId4"/>
    <p:sldId id="283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64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85" d="100"/>
          <a:sy n="85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3B575-B373-4FE4-A667-F815ADE377E7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693D7-A3E3-4D35-AB2F-40FD527315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B92D8-6BF8-4D6C-BAF3-70467379E771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F925F-F9B8-4DD2-93E5-43883EFA0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53567-A186-4188-BCB5-E59CE76C517C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F726-DB9B-4D35-8275-CB2DDF88B6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1469A-DBEA-4604-B31C-25CD24E8C572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6EB25-88F3-4543-B56B-BE6189956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070CD-0125-48B5-8A47-CC565412E71C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DAC74-F119-45AA-AB2F-B168AD58CA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E0A35-DF3C-40EF-88D4-63FF4D1D426D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56CFE-7227-40A2-B20F-43DD1F4911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A28F4-0938-42D2-B873-8DA6861F2112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34164-3E08-4C6D-A112-BA433DB8DC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ECE2A-290C-40C9-A81E-09345DA385C3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9D1DB-7C66-45F0-995D-E56E767564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E7578-9F50-4228-BE58-577B9B16CBE6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58206-05E8-41A3-9ABE-B577DC018A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244BF-6A43-4840-96AD-0B865985C39C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25AC8-DD25-479C-BDD4-F611E192FC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3F96-9D02-4E9D-B914-CF9D7AFA7F33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59B3B-EDC3-4966-AEB7-9F7543726A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216F98-9B2B-4181-A447-E6551F77AB68}" type="datetimeFigureOut">
              <a:rPr lang="zh-CN" altLang="en-US"/>
              <a:pPr>
                <a:defRPr/>
              </a:pPr>
              <a:t>2013/7/21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B0662A-084F-4D46-B85A-8A4B5DACD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nius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拖放事件</a:t>
            </a:r>
            <a:r>
              <a:rPr lang="en-US" altLang="zh-CN" dirty="0" smtClean="0"/>
              <a:t>_3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解决火狐下的问题</a:t>
            </a:r>
          </a:p>
          <a:p>
            <a:pPr lvl="3" eaLnBrk="1" hangingPunct="1"/>
            <a:r>
              <a:rPr lang="zh-CN" altLang="en-US" dirty="0" smtClean="0"/>
              <a:t>必须设置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对象才可以拖拽除图片外的其他标签</a:t>
            </a:r>
          </a:p>
          <a:p>
            <a:pPr lvl="3" eaLnBrk="1" hangingPunct="1"/>
            <a:endParaRPr lang="zh-CN" altLang="en-US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/>
              <a:t>dataTransfer</a:t>
            </a:r>
            <a:r>
              <a:rPr lang="zh-CN" altLang="en-US" dirty="0" smtClean="0"/>
              <a:t>对象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setData</a:t>
            </a:r>
            <a:r>
              <a:rPr lang="en-US" altLang="zh-CN" dirty="0" smtClean="0"/>
              <a:t>() : </a:t>
            </a:r>
            <a:r>
              <a:rPr lang="zh-CN" altLang="en-US" dirty="0" smtClean="0"/>
              <a:t>设置数据 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value(</a:t>
            </a:r>
            <a:r>
              <a:rPr lang="zh-CN" altLang="en-US" dirty="0" smtClean="0"/>
              <a:t>必须是字符串</a:t>
            </a:r>
            <a:r>
              <a:rPr lang="en-US" altLang="zh-CN" dirty="0" smtClean="0"/>
              <a:t>)</a:t>
            </a:r>
          </a:p>
          <a:p>
            <a:pPr marL="742950" lvl="2" indent="-342900" eaLnBrk="1" hangingPunct="1"/>
            <a:r>
              <a:rPr lang="en-US" altLang="zh-CN" dirty="0" err="1" smtClean="0"/>
              <a:t>getData</a:t>
            </a:r>
            <a:r>
              <a:rPr lang="en-US" altLang="zh-CN" dirty="0" smtClean="0"/>
              <a:t>() : </a:t>
            </a:r>
            <a:r>
              <a:rPr lang="zh-CN" altLang="en-US" dirty="0" smtClean="0"/>
              <a:t>获取数据，根据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值，获取对应的</a:t>
            </a:r>
            <a:r>
              <a:rPr lang="en-US" altLang="zh-CN" dirty="0" smtClean="0"/>
              <a:t>value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/>
              <a:t>dataTransfer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_2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effectAllowed</a:t>
            </a:r>
            <a:r>
              <a:rPr lang="en-US" altLang="zh-CN" dirty="0" smtClean="0"/>
              <a:t> </a:t>
            </a:r>
          </a:p>
          <a:p>
            <a:pPr lvl="3" eaLnBrk="1" hangingPunct="1"/>
            <a:r>
              <a:rPr lang="en-US" altLang="zh-CN" dirty="0" err="1" smtClean="0"/>
              <a:t>effectAllowed</a:t>
            </a:r>
            <a:r>
              <a:rPr lang="en-US" altLang="zh-CN" dirty="0" smtClean="0"/>
              <a:t> : </a:t>
            </a:r>
            <a:r>
              <a:rPr lang="zh-CN" altLang="en-US" dirty="0" smtClean="0"/>
              <a:t>设置光标样式</a:t>
            </a:r>
            <a:r>
              <a:rPr lang="en-US" altLang="zh-CN" dirty="0" smtClean="0"/>
              <a:t>(none, copy, </a:t>
            </a:r>
            <a:r>
              <a:rPr lang="en-US" altLang="zh-CN" dirty="0" err="1" smtClean="0"/>
              <a:t>copyLink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copyMove</a:t>
            </a:r>
            <a:r>
              <a:rPr lang="en-US" altLang="zh-CN" dirty="0" smtClean="0"/>
              <a:t>, link, </a:t>
            </a:r>
            <a:r>
              <a:rPr lang="en-US" altLang="zh-CN" dirty="0" err="1" smtClean="0"/>
              <a:t>linkMove</a:t>
            </a:r>
            <a:r>
              <a:rPr lang="en-US" altLang="zh-CN" dirty="0" smtClean="0"/>
              <a:t>, move, all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uninitialized)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err="1" smtClean="0"/>
              <a:t>setDragImage</a:t>
            </a:r>
            <a:r>
              <a:rPr lang="en-US" altLang="zh-CN" dirty="0" smtClean="0"/>
              <a:t> 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三个参数：指定的元素，坐标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X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，坐标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Y</a:t>
            </a:r>
          </a:p>
          <a:p>
            <a:pPr marL="742950" lvl="2" indent="-342900" eaLnBrk="1" hangingPunct="1"/>
            <a:r>
              <a:rPr lang="en-US" altLang="zh-CN" dirty="0" smtClean="0"/>
              <a:t>files </a:t>
            </a:r>
          </a:p>
          <a:p>
            <a:pPr lvl="3" eaLnBrk="1" hangingPunct="1"/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获取外部拖拽的文件，返回一个</a:t>
            </a: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filesList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列表</a:t>
            </a:r>
          </a:p>
          <a:p>
            <a:pPr lvl="3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filesList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下有个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type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属性，返回文件的类型</a:t>
            </a:r>
          </a:p>
          <a:p>
            <a:pPr lvl="3" eaLnBrk="1" hangingPunct="1"/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/>
              <a:t>FileReader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读取文件信息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readAsDataURL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参数为要读取的文件对象，将文件读取为</a:t>
            </a:r>
            <a:r>
              <a:rPr lang="en-US" altLang="zh-CN" dirty="0" err="1" smtClean="0"/>
              <a:t>DataUrl</a:t>
            </a:r>
            <a:r>
              <a:rPr lang="en-US" altLang="zh-CN" dirty="0" smtClean="0"/>
              <a:t> </a:t>
            </a:r>
          </a:p>
          <a:p>
            <a:pPr marL="742950" lvl="2" indent="-342900" eaLnBrk="1" hangingPunct="1"/>
            <a:r>
              <a:rPr lang="en-US" altLang="zh-CN" dirty="0" err="1" smtClean="0"/>
              <a:t>onload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当读取文件成功完成的时候触发此事件</a:t>
            </a:r>
          </a:p>
          <a:p>
            <a:pPr lvl="3" eaLnBrk="1" hangingPunct="1"/>
            <a:r>
              <a:rPr lang="en-US" altLang="zh-CN" dirty="0" smtClean="0"/>
              <a:t>this. </a:t>
            </a:r>
            <a:r>
              <a:rPr lang="en-US" altLang="en-US" dirty="0" smtClean="0">
                <a:ea typeface="宋体" charset="-122"/>
              </a:rPr>
              <a:t>result</a:t>
            </a:r>
            <a:r>
              <a:rPr lang="en-US" altLang="zh-CN" dirty="0" smtClean="0"/>
              <a:t> , </a:t>
            </a:r>
            <a:r>
              <a:rPr lang="zh-CN" altLang="en-US" dirty="0" smtClean="0"/>
              <a:t>来获取读取的文件数据，如果是图片，将返回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格式的图片数据</a:t>
            </a:r>
          </a:p>
          <a:p>
            <a:pPr marL="742950" lvl="2" indent="-342900" eaLnBrk="1" hangingPunct="1"/>
            <a:r>
              <a:rPr lang="zh-CN" altLang="en-US" dirty="0" smtClean="0"/>
              <a:t>实例</a:t>
            </a:r>
          </a:p>
          <a:p>
            <a:pPr lvl="3" eaLnBrk="1" hangingPunct="1"/>
            <a:r>
              <a:rPr lang="zh-CN" altLang="en-US" dirty="0" smtClean="0"/>
              <a:t>拖拽删除列表</a:t>
            </a:r>
          </a:p>
          <a:p>
            <a:pPr lvl="3" eaLnBrk="1" hangingPunct="1"/>
            <a:r>
              <a:rPr lang="zh-CN" altLang="en-US" dirty="0" smtClean="0"/>
              <a:t>拖拽购物车</a:t>
            </a:r>
          </a:p>
          <a:p>
            <a:pPr lvl="3" eaLnBrk="1" hangingPunct="1"/>
            <a:r>
              <a:rPr lang="zh-CN" altLang="en-US" dirty="0" smtClean="0"/>
              <a:t>上传图片预览功能</a:t>
            </a:r>
          </a:p>
          <a:p>
            <a:pPr lvl="3" eaLnBrk="1" hangingPunct="1"/>
            <a:endParaRPr lang="en-US" altLang="zh-CN" dirty="0" smtClean="0"/>
          </a:p>
          <a:p>
            <a:pPr lvl="3" eaLnBrk="1" hangingPunct="1">
              <a:buFont typeface="Arial" charset="0"/>
              <a:buNone/>
            </a:pP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理解新的选择器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列表属性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的新方法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自定义数据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en-US" dirty="0" err="1" smtClean="0">
                <a:ea typeface="宋体" charset="-122"/>
              </a:rPr>
              <a:t>延迟加载JS</a:t>
            </a:r>
            <a:endParaRPr lang="en-US" altLang="en-US" dirty="0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历史管理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拖放事件</a:t>
            </a: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en-US" altLang="en-US" dirty="0" smtClean="0">
              <a:ea typeface="宋体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endParaRPr lang="zh-CN" altLang="en-US" dirty="0" smtClean="0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HTML5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新特性的浏览器支持情况</a:t>
            </a:r>
          </a:p>
          <a:p>
            <a:pPr marL="742950" lvl="2" indent="-342900" eaLnBrk="1" hangingPunct="1"/>
            <a:r>
              <a:rPr lang="en-US" altLang="zh-CN" dirty="0" smtClean="0">
                <a:hlinkClick r:id="rId2"/>
              </a:rPr>
              <a:t>http://www.caniuse.com/#index</a:t>
            </a:r>
            <a:endParaRPr lang="en-US" altLang="zh-CN" dirty="0" smtClean="0"/>
          </a:p>
          <a:p>
            <a:pPr marL="742950" lvl="2" indent="-342900" eaLnBrk="1" hangingPunct="1">
              <a:buFont typeface="Arial" charset="0"/>
              <a:buNone/>
            </a:pP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新的选择器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querySelector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querySelectorAll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getElementsByClassName</a:t>
            </a:r>
            <a:endParaRPr lang="en-US" altLang="zh-CN" dirty="0" smtClean="0"/>
          </a:p>
          <a:p>
            <a:pPr lvl="3" eaLnBrk="1" hangingPunct="1"/>
            <a:endParaRPr lang="en-US" altLang="zh-C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获取</a:t>
            </a: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class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列表属性</a:t>
            </a:r>
          </a:p>
          <a:p>
            <a:pPr marL="742950" lvl="2" indent="-342900" eaLnBrk="1" hangingPunct="1"/>
            <a:r>
              <a:rPr lang="en-US" altLang="zh-CN" dirty="0" err="1" smtClean="0"/>
              <a:t>classList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length :  class</a:t>
            </a:r>
            <a:r>
              <a:rPr lang="zh-CN" altLang="en-US" dirty="0" smtClean="0"/>
              <a:t>的长度</a:t>
            </a:r>
          </a:p>
          <a:p>
            <a:pPr lvl="3" eaLnBrk="1" hangingPunct="1"/>
            <a:r>
              <a:rPr lang="en-US" altLang="zh-CN" dirty="0" smtClean="0"/>
              <a:t>add()  :  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方法</a:t>
            </a:r>
          </a:p>
          <a:p>
            <a:pPr lvl="3" eaLnBrk="1" hangingPunct="1"/>
            <a:r>
              <a:rPr lang="en-US" altLang="zh-CN" dirty="0" smtClean="0"/>
              <a:t>remove()  : 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方法</a:t>
            </a:r>
          </a:p>
          <a:p>
            <a:pPr lvl="3" eaLnBrk="1" hangingPunct="1"/>
            <a:r>
              <a:rPr lang="en-US" altLang="zh-CN" dirty="0" smtClean="0"/>
              <a:t>toggle() :  </a:t>
            </a:r>
            <a:r>
              <a:rPr lang="zh-CN" altLang="en-US" dirty="0" smtClean="0"/>
              <a:t>切换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方法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JSON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的新方法</a:t>
            </a:r>
          </a:p>
          <a:p>
            <a:pPr marL="742950" lvl="2" indent="-342900" eaLnBrk="1" hangingPunct="1"/>
            <a:r>
              <a:rPr lang="en-US" altLang="zh-CN" dirty="0" smtClean="0"/>
              <a:t>parse() : </a:t>
            </a:r>
            <a:r>
              <a:rPr lang="zh-CN" altLang="en-US" dirty="0" smtClean="0"/>
              <a:t>把字符串转成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字符串中的属性要严格的加上引号</a:t>
            </a:r>
          </a:p>
          <a:p>
            <a:pPr marL="742950" lvl="2" indent="-342900" eaLnBrk="1" hangingPunct="1"/>
            <a:r>
              <a:rPr lang="en-US" altLang="zh-CN" dirty="0" err="1" smtClean="0"/>
              <a:t>stringify</a:t>
            </a:r>
            <a:r>
              <a:rPr lang="en-US" altLang="zh-CN" dirty="0" smtClean="0"/>
              <a:t>() : </a:t>
            </a:r>
            <a:r>
              <a:rPr lang="zh-CN" altLang="en-US" dirty="0" smtClean="0"/>
              <a:t>把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转化成字符串</a:t>
            </a:r>
          </a:p>
          <a:p>
            <a:pPr lvl="3" eaLnBrk="1" hangingPunct="1"/>
            <a:r>
              <a:rPr lang="zh-CN" altLang="en-US" dirty="0" smtClean="0"/>
              <a:t>会自动的把双引号加上</a:t>
            </a:r>
          </a:p>
          <a:p>
            <a:pPr marL="742950" lvl="2" indent="-342900" eaLnBrk="1" hangingPunct="1"/>
            <a:r>
              <a:rPr lang="zh-CN" altLang="en-US" dirty="0" smtClean="0"/>
              <a:t>新方法与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的区别</a:t>
            </a:r>
          </a:p>
          <a:p>
            <a:pPr marL="742950" lvl="2" indent="-342900" eaLnBrk="1" hangingPunct="1"/>
            <a:r>
              <a:rPr lang="zh-CN" altLang="en-US" dirty="0" smtClean="0"/>
              <a:t>新方法的应用</a:t>
            </a:r>
          </a:p>
          <a:p>
            <a:pPr lvl="3" eaLnBrk="1" hangingPunct="1"/>
            <a:r>
              <a:rPr lang="zh-CN" altLang="en-US" dirty="0" smtClean="0"/>
              <a:t>深度克隆新对象</a:t>
            </a:r>
          </a:p>
          <a:p>
            <a:pPr marL="742950" lvl="2" indent="-342900" eaLnBrk="1" hangingPunct="1"/>
            <a:r>
              <a:rPr lang="zh-CN" altLang="en-US" dirty="0" smtClean="0"/>
              <a:t>如何其他浏览器做到兼容</a:t>
            </a:r>
          </a:p>
          <a:p>
            <a:pPr lvl="3" eaLnBrk="1" hangingPunct="1"/>
            <a:r>
              <a:rPr lang="en-US" altLang="zh-CN" dirty="0" smtClean="0">
                <a:hlinkClick r:id="rId2"/>
              </a:rPr>
              <a:t>http://www.json.org/</a:t>
            </a:r>
            <a:r>
              <a:rPr lang="zh-CN" altLang="en-US" dirty="0" smtClean="0"/>
              <a:t>去下载</a:t>
            </a:r>
            <a:r>
              <a:rPr lang="en-US" altLang="zh-CN" dirty="0" smtClean="0"/>
              <a:t>json2.js</a:t>
            </a:r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data</a:t>
            </a:r>
            <a:r>
              <a:rPr lang="zh-CN" altLang="en-US" dirty="0" smtClean="0">
                <a:solidFill>
                  <a:srgbClr val="404040"/>
                </a:solidFill>
                <a:latin typeface="微软雅黑"/>
                <a:ea typeface="微软雅黑"/>
                <a:cs typeface="微软雅黑"/>
              </a:rPr>
              <a:t>自定义数据</a:t>
            </a:r>
          </a:p>
          <a:p>
            <a:pPr marL="742950" lvl="2" indent="-342900" eaLnBrk="1" hangingPunct="1"/>
            <a:r>
              <a:rPr lang="en-US" altLang="zh-CN" dirty="0" smtClean="0"/>
              <a:t>dataset</a:t>
            </a:r>
          </a:p>
          <a:p>
            <a:pPr lvl="3" eaLnBrk="1" hangingPunct="1"/>
            <a:r>
              <a:rPr lang="en-US" altLang="zh-CN" dirty="0" smtClean="0"/>
              <a:t>data-name :  dataset.name</a:t>
            </a:r>
          </a:p>
          <a:p>
            <a:pPr lvl="3" eaLnBrk="1" hangingPunct="1"/>
            <a:r>
              <a:rPr lang="en-US" altLang="zh-CN" dirty="0" smtClean="0"/>
              <a:t>data-name-first  :  </a:t>
            </a:r>
            <a:r>
              <a:rPr lang="en-US" altLang="zh-CN" dirty="0" err="1" smtClean="0"/>
              <a:t>dataset.nameFirst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marL="742950" lvl="2" indent="-342900" eaLnBrk="1" hangingPunct="1"/>
            <a:r>
              <a:rPr lang="en-US" altLang="zh-CN" dirty="0" smtClean="0"/>
              <a:t>Data</a:t>
            </a:r>
            <a:r>
              <a:rPr lang="zh-CN" altLang="en-US" dirty="0" smtClean="0"/>
              <a:t>数据在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中有着重要作用</a:t>
            </a:r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en-US" dirty="0" err="1" smtClean="0">
                <a:ea typeface="宋体" charset="-122"/>
              </a:rPr>
              <a:t>延迟加载JS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smtClean="0"/>
              <a:t>JS</a:t>
            </a:r>
            <a:r>
              <a:rPr lang="zh-CN" altLang="en-US" dirty="0" smtClean="0"/>
              <a:t>的加载会影响后面的内容加载</a:t>
            </a:r>
          </a:p>
          <a:p>
            <a:pPr lvl="3" eaLnBrk="1" hangingPunct="1"/>
            <a:r>
              <a:rPr lang="zh-CN" altLang="en-US" dirty="0" smtClean="0"/>
              <a:t>很多浏览器都采用了并行加载</a:t>
            </a:r>
            <a:r>
              <a:rPr lang="en-US" altLang="zh-CN" dirty="0" smtClean="0"/>
              <a:t>JS</a:t>
            </a:r>
            <a:r>
              <a:rPr lang="zh-CN" altLang="en-US" dirty="0" smtClean="0"/>
              <a:t>，但还是会影响其他内容</a:t>
            </a:r>
          </a:p>
          <a:p>
            <a:pPr marL="742950" lvl="2" indent="-342900" eaLnBrk="1" hangingPunct="1"/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defer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async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defer : </a:t>
            </a:r>
            <a:r>
              <a:rPr lang="zh-CN" altLang="en-US" dirty="0" smtClean="0"/>
              <a:t>延迟加载，会按顺序执行，在</a:t>
            </a:r>
            <a:r>
              <a:rPr lang="en-US" altLang="zh-CN" dirty="0" err="1" smtClean="0"/>
              <a:t>onload</a:t>
            </a:r>
            <a:r>
              <a:rPr lang="zh-CN" altLang="en-US" dirty="0" smtClean="0"/>
              <a:t>执行前被触发</a:t>
            </a:r>
          </a:p>
          <a:p>
            <a:pPr lvl="3" eaLnBrk="1" hangingPunct="1"/>
            <a:r>
              <a:rPr lang="en-US" altLang="zh-CN" dirty="0" err="1" smtClean="0"/>
              <a:t>async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异步加载，加载完就触发，有顺序问题</a:t>
            </a:r>
            <a:endParaRPr lang="en-US" altLang="zh-CN" dirty="0" smtClean="0"/>
          </a:p>
          <a:p>
            <a:pPr marL="742950" lvl="2" indent="-342900" eaLnBrk="1" hangingPunct="1"/>
            <a:r>
              <a:rPr lang="en-US" altLang="zh-CN" dirty="0" err="1" smtClean="0"/>
              <a:t>Labjs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pPr lvl="3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lvl="3" eaLnBrk="1" hangingPunct="1"/>
            <a:endParaRPr lang="en-US" altLang="zh-CN" dirty="0" smtClean="0"/>
          </a:p>
          <a:p>
            <a:pPr marL="742950" lvl="2" indent="-342900" eaLnBrk="1" hangingPunct="1"/>
            <a:endParaRPr lang="zh-CN" altLang="en-US" dirty="0" smtClean="0"/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历史管理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onhashchange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：改变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值来管理</a:t>
            </a:r>
          </a:p>
          <a:p>
            <a:pPr marL="742950" lvl="2" indent="-342900" eaLnBrk="1" hangingPunct="1"/>
            <a:r>
              <a:rPr lang="en-US" altLang="zh-CN" dirty="0" smtClean="0"/>
              <a:t>history  </a:t>
            </a:r>
            <a:r>
              <a:rPr lang="zh-CN" altLang="en-US" dirty="0" smtClean="0"/>
              <a:t>：</a:t>
            </a:r>
          </a:p>
          <a:p>
            <a:pPr lvl="3" eaLnBrk="1" hangingPunct="1"/>
            <a:r>
              <a:rPr lang="zh-CN" altLang="en-US" dirty="0" smtClean="0"/>
              <a:t>服务器下运行</a:t>
            </a:r>
            <a:endParaRPr lang="en-US" altLang="zh-CN" dirty="0" smtClean="0"/>
          </a:p>
          <a:p>
            <a:pPr lvl="3" eaLnBrk="1" hangingPunct="1"/>
            <a:r>
              <a:rPr lang="zh-CN" altLang="zh-CN" dirty="0" smtClean="0"/>
              <a:t>pushState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三个参数 ：数据  标题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都没实现</a:t>
            </a:r>
            <a:r>
              <a:rPr lang="en-US" altLang="zh-CN" dirty="0" smtClean="0"/>
              <a:t>)  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en-US" altLang="zh-CN" dirty="0" err="1" smtClean="0"/>
              <a:t>popstate</a:t>
            </a:r>
            <a:r>
              <a:rPr lang="zh-CN" altLang="en-US" dirty="0" smtClean="0"/>
              <a:t>事件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读取数据   </a:t>
            </a:r>
            <a:r>
              <a:rPr lang="en-US" altLang="zh-CN" dirty="0" err="1" smtClean="0"/>
              <a:t>event.state</a:t>
            </a:r>
            <a:endParaRPr lang="en-US" altLang="zh-CN" dirty="0" smtClean="0"/>
          </a:p>
          <a:p>
            <a:pPr lvl="3" eaLnBrk="1" hangingPunct="1"/>
            <a:r>
              <a:rPr lang="zh-CN" altLang="en-US" dirty="0" smtClean="0"/>
              <a:t>注意：网址是虚假的，需在服务器指定对应页面，不然刷新找不到页面</a:t>
            </a:r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拖放事件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en-US" altLang="zh-CN" dirty="0" err="1" smtClean="0"/>
              <a:t>draggable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</a:p>
          <a:p>
            <a:pPr lvl="3" eaLnBrk="1" hangingPunct="1"/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，元素就可以拖拽了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拖拽元素事件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事件对象为被拖拽元素</a:t>
            </a:r>
          </a:p>
          <a:p>
            <a:pPr lvl="3" eaLnBrk="1" hangingPunct="1"/>
            <a:r>
              <a:rPr lang="en-US" altLang="zh-CN" dirty="0" err="1" smtClean="0"/>
              <a:t>dragstart</a:t>
            </a:r>
            <a:r>
              <a:rPr lang="en-US" altLang="zh-CN" dirty="0" smtClean="0"/>
              <a:t> ,  </a:t>
            </a:r>
            <a:r>
              <a:rPr lang="zh-CN" altLang="en-US" dirty="0" smtClean="0"/>
              <a:t>拖拽前触发</a:t>
            </a:r>
            <a:r>
              <a:rPr lang="en-US" altLang="zh-CN" dirty="0" smtClean="0"/>
              <a:t> </a:t>
            </a:r>
            <a:endParaRPr lang="zh-CN" altLang="en-US" dirty="0" smtClean="0"/>
          </a:p>
          <a:p>
            <a:pPr lvl="3" eaLnBrk="1" hangingPunct="1"/>
            <a:r>
              <a:rPr lang="en-US" altLang="zh-CN" dirty="0" smtClean="0"/>
              <a:t>drag ,</a:t>
            </a:r>
            <a:r>
              <a:rPr lang="zh-CN" altLang="en-US" dirty="0" smtClean="0"/>
              <a:t>拖拽前、拖拽结束之间，连续触发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dragend</a:t>
            </a:r>
            <a:r>
              <a:rPr lang="en-US" altLang="zh-CN" dirty="0" smtClean="0"/>
              <a:t>  , </a:t>
            </a:r>
            <a:r>
              <a:rPr lang="zh-CN" altLang="en-US" dirty="0" smtClean="0"/>
              <a:t>拖拽结束触发</a:t>
            </a:r>
          </a:p>
          <a:p>
            <a:pPr marL="742950" lvl="2" indent="-342900" eaLnBrk="1" hangingPunct="1"/>
            <a:r>
              <a:rPr lang="zh-CN" altLang="en-US" dirty="0" smtClean="0"/>
              <a:t>目标元素事件 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事件对象为目标元素</a:t>
            </a:r>
          </a:p>
          <a:p>
            <a:pPr lvl="3" eaLnBrk="1" hangingPunct="1"/>
            <a:r>
              <a:rPr lang="en-US" altLang="zh-CN" dirty="0" err="1" smtClean="0"/>
              <a:t>dragenter</a:t>
            </a:r>
            <a:r>
              <a:rPr lang="en-US" altLang="zh-CN" dirty="0" smtClean="0"/>
              <a:t> ,  </a:t>
            </a:r>
            <a:r>
              <a:rPr lang="zh-CN" altLang="en-US" dirty="0" smtClean="0"/>
              <a:t>进入目标元素触发，相当于</a:t>
            </a:r>
            <a:r>
              <a:rPr lang="en-US" altLang="zh-CN" dirty="0" err="1" smtClean="0"/>
              <a:t>mouseover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dragover</a:t>
            </a:r>
            <a:r>
              <a:rPr lang="en-US" altLang="zh-CN" dirty="0" smtClean="0"/>
              <a:t>  ,</a:t>
            </a:r>
            <a:r>
              <a:rPr lang="zh-CN" altLang="en-US" dirty="0" smtClean="0"/>
              <a:t>进入目标、离开目标之间，连续触发</a:t>
            </a:r>
            <a:endParaRPr lang="en-US" altLang="zh-CN" dirty="0" smtClean="0"/>
          </a:p>
          <a:p>
            <a:pPr lvl="3" eaLnBrk="1" hangingPunct="1"/>
            <a:r>
              <a:rPr lang="en-US" altLang="zh-CN" dirty="0" err="1" smtClean="0"/>
              <a:t>dragleave</a:t>
            </a:r>
            <a:r>
              <a:rPr lang="en-US" altLang="zh-CN" dirty="0" smtClean="0"/>
              <a:t> ,  </a:t>
            </a:r>
            <a:r>
              <a:rPr lang="zh-CN" altLang="en-US" dirty="0" smtClean="0"/>
              <a:t>离开目标元素触发，相当于</a:t>
            </a:r>
            <a:r>
              <a:rPr lang="en-US" altLang="zh-CN" dirty="0" err="1" smtClean="0"/>
              <a:t>mouseout</a:t>
            </a:r>
            <a:endParaRPr lang="en-US" altLang="zh-CN" dirty="0" smtClean="0"/>
          </a:p>
          <a:p>
            <a:pPr lvl="3" eaLnBrk="1" hangingPunct="1"/>
            <a:r>
              <a:rPr lang="en-US" altLang="zh-CN" dirty="0" smtClean="0"/>
              <a:t>drop  ,  </a:t>
            </a:r>
            <a:r>
              <a:rPr lang="zh-CN" altLang="en-US" dirty="0" smtClean="0"/>
              <a:t>在目标元素上释放鼠标触发</a:t>
            </a:r>
          </a:p>
          <a:p>
            <a:pPr lvl="3" eaLnBrk="1" hangingPunct="1"/>
            <a:endParaRPr lang="en-US" altLang="zh-CN" dirty="0" smtClean="0"/>
          </a:p>
          <a:p>
            <a:pPr lvl="3" eaLnBrk="1" hangingPunct="1"/>
            <a:endParaRPr lang="zh-CN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solidFill>
                  <a:srgbClr val="F50A64"/>
                </a:solidFill>
                <a:latin typeface="微软雅黑"/>
                <a:ea typeface="微软雅黑"/>
                <a:cs typeface="微软雅黑"/>
              </a:rPr>
              <a:t>HTML5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/>
              <a:t>拖放事件</a:t>
            </a:r>
            <a:r>
              <a:rPr lang="en-US" altLang="zh-CN" dirty="0" smtClean="0"/>
              <a:t>_2 </a:t>
            </a:r>
            <a:endParaRPr lang="en-US" altLang="zh-CN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事件的执行顺序 ：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不触发的时候</a:t>
            </a:r>
          </a:p>
          <a:p>
            <a:pPr lvl="3" eaLnBrk="1" hangingPunct="1"/>
            <a:r>
              <a:rPr lang="en-US" altLang="zh-CN" dirty="0" err="1" smtClean="0"/>
              <a:t>dragstart</a:t>
            </a:r>
            <a:r>
              <a:rPr lang="en-US" altLang="zh-CN" dirty="0" smtClean="0"/>
              <a:t>  &gt;  drag &gt;  </a:t>
            </a:r>
            <a:r>
              <a:rPr lang="en-US" altLang="en-US" dirty="0" err="1" smtClean="0">
                <a:ea typeface="宋体" charset="-122"/>
              </a:rPr>
              <a:t>dragenter</a:t>
            </a:r>
            <a:r>
              <a:rPr lang="en-US" altLang="en-US" dirty="0" smtClean="0">
                <a:ea typeface="宋体" charset="-122"/>
              </a:rPr>
              <a:t> &gt;  </a:t>
            </a:r>
            <a:r>
              <a:rPr lang="en-US" altLang="en-US" dirty="0" err="1" smtClean="0">
                <a:ea typeface="宋体" charset="-122"/>
              </a:rPr>
              <a:t>dragover</a:t>
            </a:r>
            <a:r>
              <a:rPr lang="en-US" altLang="en-US" dirty="0" smtClean="0">
                <a:ea typeface="宋体" charset="-122"/>
              </a:rPr>
              <a:t> &gt;  </a:t>
            </a:r>
            <a:r>
              <a:rPr lang="en-US" altLang="en-US" dirty="0" err="1" smtClean="0">
                <a:ea typeface="宋体" charset="-122"/>
              </a:rPr>
              <a:t>dragleave</a:t>
            </a:r>
            <a:r>
              <a:rPr lang="en-US" altLang="en-US" dirty="0" smtClean="0">
                <a:ea typeface="宋体" charset="-122"/>
              </a:rPr>
              <a:t> &gt; </a:t>
            </a:r>
            <a:r>
              <a:rPr lang="en-US" altLang="en-US" dirty="0" err="1" smtClean="0">
                <a:ea typeface="宋体" charset="-122"/>
              </a:rPr>
              <a:t>dragend</a:t>
            </a:r>
            <a:r>
              <a:rPr lang="en-US" altLang="zh-CN" dirty="0" smtClean="0"/>
              <a:t> </a:t>
            </a:r>
            <a:endParaRPr lang="zh-CN" altLang="en-US" dirty="0" smtClean="0">
              <a:solidFill>
                <a:srgbClr val="404040"/>
              </a:solidFill>
              <a:latin typeface="微软雅黑"/>
              <a:ea typeface="微软雅黑"/>
              <a:cs typeface="微软雅黑"/>
            </a:endParaRPr>
          </a:p>
          <a:p>
            <a:pPr marL="742950" lvl="2" indent="-342900" eaLnBrk="1" hangingPunct="1"/>
            <a:r>
              <a:rPr lang="zh-CN" altLang="en-US" dirty="0" smtClean="0"/>
              <a:t>事件的执行顺序 ：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触发的时候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dragover</a:t>
            </a:r>
            <a:r>
              <a:rPr lang="zh-CN" altLang="en-US" dirty="0" smtClean="0"/>
              <a:t>的时候阻止默认事件</a:t>
            </a:r>
            <a:r>
              <a:rPr lang="en-US" altLang="zh-CN" dirty="0" smtClean="0"/>
              <a:t>)</a:t>
            </a:r>
          </a:p>
          <a:p>
            <a:pPr lvl="3" eaLnBrk="1" hangingPunct="1"/>
            <a:r>
              <a:rPr lang="en-US" altLang="zh-CN" dirty="0" err="1" smtClean="0"/>
              <a:t>dragstart</a:t>
            </a:r>
            <a:r>
              <a:rPr lang="en-US" altLang="zh-CN" dirty="0" smtClean="0"/>
              <a:t>  &gt;  drag &gt;  </a:t>
            </a:r>
            <a:r>
              <a:rPr lang="en-US" altLang="en-US" dirty="0" err="1" smtClean="0">
                <a:ea typeface="宋体" charset="-122"/>
              </a:rPr>
              <a:t>dragenter</a:t>
            </a:r>
            <a:r>
              <a:rPr lang="en-US" altLang="en-US" dirty="0" smtClean="0">
                <a:ea typeface="宋体" charset="-122"/>
              </a:rPr>
              <a:t> &gt;  </a:t>
            </a:r>
            <a:r>
              <a:rPr lang="en-US" altLang="en-US" dirty="0" err="1" smtClean="0">
                <a:ea typeface="宋体" charset="-122"/>
              </a:rPr>
              <a:t>dragover</a:t>
            </a:r>
            <a:r>
              <a:rPr lang="en-US" altLang="en-US" dirty="0" smtClean="0">
                <a:ea typeface="宋体" charset="-122"/>
              </a:rPr>
              <a:t> &gt;  drop &gt; </a:t>
            </a:r>
            <a:r>
              <a:rPr lang="en-US" altLang="en-US" dirty="0" err="1" smtClean="0">
                <a:ea typeface="宋体" charset="-122"/>
              </a:rPr>
              <a:t>dragend</a:t>
            </a:r>
            <a:endParaRPr lang="en-US" altLang="zh-CN" dirty="0" smtClean="0"/>
          </a:p>
          <a:p>
            <a:pPr marL="742950" lvl="2" indent="-342900" eaLnBrk="1" hangingPunct="1"/>
            <a:r>
              <a:rPr lang="zh-CN" altLang="en-US" dirty="0" smtClean="0"/>
              <a:t>不能释放的光标和能释放的光标不一样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630</Words>
  <Application>Microsoft Office PowerPoint</Application>
  <PresentationFormat>全屏显示(4:3)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HTML5</vt:lpstr>
      <vt:lpstr>本课练习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du</cp:lastModifiedBy>
  <cp:revision>401</cp:revision>
  <dcterms:created xsi:type="dcterms:W3CDTF">2010-11-12T14:24:34Z</dcterms:created>
  <dcterms:modified xsi:type="dcterms:W3CDTF">2013-07-21T08:57:30Z</dcterms:modified>
</cp:coreProperties>
</file>