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Bluemagz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miniGemastik</a:t>
            </a:r>
            <a:r>
              <a:rPr lang="en-US" dirty="0" smtClean="0"/>
              <a:t> </a:t>
            </a:r>
            <a:r>
              <a:rPr lang="en-US" dirty="0" err="1" smtClean="0"/>
              <a:t>FTIf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Imaduddin Al Fikri - 5112100092</a:t>
            </a:r>
          </a:p>
          <a:p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Setiawan</a:t>
            </a:r>
            <a:r>
              <a:rPr lang="en-US" dirty="0" smtClean="0"/>
              <a:t>  - 5112100010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072"/>
          </a:xfrm>
        </p:spPr>
      </p:pic>
    </p:spTree>
    <p:extLst>
      <p:ext uri="{BB962C8B-B14F-4D97-AF65-F5344CB8AC3E}">
        <p14:creationId xmlns:p14="http://schemas.microsoft.com/office/powerpoint/2010/main" val="15613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317" cy="6858000"/>
          </a:xfrm>
        </p:spPr>
      </p:pic>
    </p:spTree>
    <p:extLst>
      <p:ext uri="{BB962C8B-B14F-4D97-AF65-F5344CB8AC3E}">
        <p14:creationId xmlns:p14="http://schemas.microsoft.com/office/powerpoint/2010/main" val="12825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8246"/>
          </a:xfrm>
        </p:spPr>
      </p:pic>
    </p:spTree>
    <p:extLst>
      <p:ext uri="{BB962C8B-B14F-4D97-AF65-F5344CB8AC3E}">
        <p14:creationId xmlns:p14="http://schemas.microsoft.com/office/powerpoint/2010/main" val="21082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38" y="2880494"/>
            <a:ext cx="1369516" cy="1364951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256"/>
            <a:ext cx="4726547" cy="265491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46" y="2013256"/>
            <a:ext cx="4726546" cy="26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</p:spPr>
      </p:pic>
    </p:spTree>
    <p:extLst>
      <p:ext uri="{BB962C8B-B14F-4D97-AF65-F5344CB8AC3E}">
        <p14:creationId xmlns:p14="http://schemas.microsoft.com/office/powerpoint/2010/main" val="17349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8" y="3207912"/>
            <a:ext cx="3124200" cy="3124200"/>
          </a:xfrm>
        </p:spPr>
      </p:pic>
      <p:sp>
        <p:nvSpPr>
          <p:cNvPr id="5" name="Rectangle 4"/>
          <p:cNvSpPr/>
          <p:nvPr/>
        </p:nvSpPr>
        <p:spPr>
          <a:xfrm>
            <a:off x="2612732" y="2078156"/>
            <a:ext cx="3515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Gameplay?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3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14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Bluemagz miniGemastik FTIf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Bluemagz  miniGemastik FTIf</dc:title>
  <dc:creator>Imaduddin Al Fikri</dc:creator>
  <cp:lastModifiedBy>Imaduddin Al Fikri</cp:lastModifiedBy>
  <cp:revision>7</cp:revision>
  <dcterms:created xsi:type="dcterms:W3CDTF">2015-05-23T02:23:17Z</dcterms:created>
  <dcterms:modified xsi:type="dcterms:W3CDTF">2015-05-23T02:43:23Z</dcterms:modified>
</cp:coreProperties>
</file>