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B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24-Nov-15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39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24-Nov-15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063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24-Nov-15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109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24-Nov-15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4212388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24-Nov-15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70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24-Nov-15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882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24-Nov-15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65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24-Nov-15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491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24-Nov-15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758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t>24-Nov-15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746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24-Nov-15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3238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24-Nov-15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9420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315932"/>
          </a:xfrm>
          <a:prstGeom prst="rect">
            <a:avLst/>
          </a:prstGeom>
        </p:spPr>
      </p:pic>
      <p:sp>
        <p:nvSpPr>
          <p:cNvPr id="3" name="Subtitle 2"/>
          <p:cNvSpPr>
            <a:spLocks noGrp="1"/>
          </p:cNvSpPr>
          <p:nvPr>
            <p:ph type="subTitle" idx="1"/>
          </p:nvPr>
        </p:nvSpPr>
        <p:spPr>
          <a:xfrm>
            <a:off x="2588375" y="4582621"/>
            <a:ext cx="7015249" cy="1143000"/>
          </a:xfrm>
        </p:spPr>
        <p:txBody>
          <a:bodyPr>
            <a:normAutofit/>
          </a:bodyPr>
          <a:lstStyle/>
          <a:p>
            <a:r>
              <a:rPr lang="id-ID" dirty="0" smtClean="0"/>
              <a:t>Oleh : Fajar setiawan </a:t>
            </a:r>
            <a:r>
              <a:rPr lang="en-US" dirty="0" smtClean="0"/>
              <a:t>		</a:t>
            </a:r>
            <a:r>
              <a:rPr lang="id-ID" dirty="0" smtClean="0"/>
              <a:t>– </a:t>
            </a:r>
            <a:r>
              <a:rPr lang="id-ID" dirty="0" smtClean="0"/>
              <a:t>5112100010</a:t>
            </a:r>
          </a:p>
          <a:p>
            <a:r>
              <a:rPr lang="id-ID" dirty="0"/>
              <a:t>	</a:t>
            </a:r>
            <a:r>
              <a:rPr lang="id-ID" dirty="0" smtClean="0"/>
              <a:t>  imaduddin al fikri </a:t>
            </a:r>
            <a:r>
              <a:rPr lang="en-US" dirty="0" smtClean="0"/>
              <a:t>	</a:t>
            </a:r>
            <a:r>
              <a:rPr lang="id-ID" dirty="0" smtClean="0"/>
              <a:t>– </a:t>
            </a:r>
            <a:r>
              <a:rPr lang="id-ID" dirty="0" smtClean="0"/>
              <a:t>5112100092</a:t>
            </a:r>
          </a:p>
        </p:txBody>
      </p:sp>
    </p:spTree>
    <p:extLst>
      <p:ext uri="{BB962C8B-B14F-4D97-AF65-F5344CB8AC3E}">
        <p14:creationId xmlns:p14="http://schemas.microsoft.com/office/powerpoint/2010/main" val="72252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itu Scuttle’em?</a:t>
            </a:r>
            <a:endParaRPr lang="en-US" dirty="0"/>
          </a:p>
        </p:txBody>
      </p:sp>
      <p:pic>
        <p:nvPicPr>
          <p:cNvPr id="2050" name="Picture 2" descr="http://www.speederxp.com/en/images/tips_01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28" y="2004967"/>
            <a:ext cx="3119028" cy="23392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blogs.rsc.org/sc/files/2013/10/pirate-ship-illustration_shutterstock_12471129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978" y="2004966"/>
            <a:ext cx="2138093" cy="2339271"/>
          </a:xfrm>
          <a:prstGeom prst="rect">
            <a:avLst/>
          </a:prstGeom>
          <a:noFill/>
          <a:extLst>
            <a:ext uri="{909E8E84-426E-40DD-AFC4-6F175D3DCCD1}">
              <a14:hiddenFill xmlns:a14="http://schemas.microsoft.com/office/drawing/2010/main">
                <a:solidFill>
                  <a:srgbClr val="FFFFFF"/>
                </a:solidFill>
              </a14:hiddenFill>
            </a:ext>
          </a:extLst>
        </p:spPr>
      </p:pic>
      <p:sp>
        <p:nvSpPr>
          <p:cNvPr id="4" name="Plus 3"/>
          <p:cNvSpPr/>
          <p:nvPr/>
        </p:nvSpPr>
        <p:spPr>
          <a:xfrm>
            <a:off x="3669367" y="2910347"/>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qual 4"/>
          <p:cNvSpPr/>
          <p:nvPr/>
        </p:nvSpPr>
        <p:spPr>
          <a:xfrm>
            <a:off x="7008885" y="2910347"/>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2103120" y="4611844"/>
            <a:ext cx="8046720" cy="1569660"/>
          </a:xfrm>
          <a:prstGeom prst="rect">
            <a:avLst/>
          </a:prstGeom>
          <a:noFill/>
        </p:spPr>
        <p:txBody>
          <a:bodyPr wrap="square" rtlCol="0">
            <a:spAutoFit/>
          </a:bodyPr>
          <a:lstStyle/>
          <a:p>
            <a:pPr algn="just"/>
            <a:r>
              <a:rPr lang="id-ID" sz="2400" dirty="0" smtClean="0"/>
              <a:t>Scuttle’em merupakan game tower defense dan arcade (seperti plants vs zombie) yang bertemakan bajak laut. Namun, dalam game ini kita dapat mengontrol tower untuk menyarang, tidak seperti PVZ. Game ini dapat berjalan pada platform Android.</a:t>
            </a:r>
            <a:endParaRPr lang="en-US" sz="2400"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5247" t="10000" r="30123" b="35416"/>
          <a:stretch/>
        </p:blipFill>
        <p:spPr>
          <a:xfrm>
            <a:off x="8197893" y="1931284"/>
            <a:ext cx="3652520" cy="2680560"/>
          </a:xfrm>
          <a:prstGeom prst="rect">
            <a:avLst/>
          </a:prstGeom>
        </p:spPr>
      </p:pic>
    </p:spTree>
    <p:extLst>
      <p:ext uri="{BB962C8B-B14F-4D97-AF65-F5344CB8AC3E}">
        <p14:creationId xmlns:p14="http://schemas.microsoft.com/office/powerpoint/2010/main" val="115397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Gameplay</a:t>
            </a:r>
            <a:endParaRPr lang="en-US" dirty="0"/>
          </a:p>
        </p:txBody>
      </p:sp>
      <p:sp>
        <p:nvSpPr>
          <p:cNvPr id="6" name="Content Placeholder 5"/>
          <p:cNvSpPr>
            <a:spLocks noGrp="1"/>
          </p:cNvSpPr>
          <p:nvPr>
            <p:ph sz="half" idx="2"/>
          </p:nvPr>
        </p:nvSpPr>
        <p:spPr>
          <a:xfrm>
            <a:off x="6918960" y="2399813"/>
            <a:ext cx="4236719" cy="3296312"/>
          </a:xfrm>
        </p:spPr>
        <p:txBody>
          <a:bodyPr/>
          <a:lstStyle/>
          <a:p>
            <a:pPr algn="just"/>
            <a:r>
              <a:rPr lang="id-ID" dirty="0" smtClean="0"/>
              <a:t>Tujuan dari game ini adalah untuk bertahan dari gempuran kapal bajak laut. Untuk menenggelamkan perahu musuh, player dapat menggunakan meriam yang terletak pada posisinya masing-masing. Kapal musuh akan bergerak sesuai dengan lintasannya. Ketika kapal musuh berhasil menyentuh meriam player, maka permainan akan berakhir.</a:t>
            </a:r>
            <a:endParaRPr lang="en-US" dirty="0"/>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399813"/>
            <a:ext cx="4938712" cy="2963523"/>
          </a:xfrm>
        </p:spPr>
      </p:pic>
      <p:pic>
        <p:nvPicPr>
          <p:cNvPr id="5" name="Picture 4"/>
          <p:cNvPicPr>
            <a:picLocks noChangeAspect="1"/>
          </p:cNvPicPr>
          <p:nvPr/>
        </p:nvPicPr>
        <p:blipFill rotWithShape="1">
          <a:blip r:embed="rId3"/>
          <a:srcRect l="19741" t="20660" r="71181" b="33507"/>
          <a:stretch/>
        </p:blipFill>
        <p:spPr>
          <a:xfrm>
            <a:off x="1980756" y="2742882"/>
            <a:ext cx="575564" cy="1633856"/>
          </a:xfrm>
          <a:prstGeom prst="rect">
            <a:avLst/>
          </a:prstGeom>
        </p:spPr>
      </p:pic>
    </p:spTree>
    <p:extLst>
      <p:ext uri="{BB962C8B-B14F-4D97-AF65-F5344CB8AC3E}">
        <p14:creationId xmlns:p14="http://schemas.microsoft.com/office/powerpoint/2010/main" val="323940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399813"/>
            <a:ext cx="4938712" cy="2963523"/>
          </a:xfrm>
        </p:spPr>
      </p:pic>
      <p:pic>
        <p:nvPicPr>
          <p:cNvPr id="14" name="Picture 13"/>
          <p:cNvPicPr>
            <a:picLocks noChangeAspect="1"/>
          </p:cNvPicPr>
          <p:nvPr/>
        </p:nvPicPr>
        <p:blipFill rotWithShape="1">
          <a:blip r:embed="rId3"/>
          <a:srcRect l="19741" t="20660" r="71181" b="33507"/>
          <a:stretch/>
        </p:blipFill>
        <p:spPr>
          <a:xfrm>
            <a:off x="1980756" y="2742882"/>
            <a:ext cx="575564" cy="1633856"/>
          </a:xfrm>
          <a:prstGeom prst="rect">
            <a:avLst/>
          </a:prstGeom>
        </p:spPr>
      </p:pic>
      <p:sp>
        <p:nvSpPr>
          <p:cNvPr id="2" name="Title 1"/>
          <p:cNvSpPr>
            <a:spLocks noGrp="1"/>
          </p:cNvSpPr>
          <p:nvPr>
            <p:ph type="title"/>
          </p:nvPr>
        </p:nvSpPr>
        <p:spPr/>
        <p:txBody>
          <a:bodyPr/>
          <a:lstStyle/>
          <a:p>
            <a:r>
              <a:rPr lang="id-ID" dirty="0" smtClean="0"/>
              <a:t>Gameplay – How to suttle them?</a:t>
            </a:r>
            <a:endParaRPr lang="en-US" dirty="0"/>
          </a:p>
        </p:txBody>
      </p:sp>
      <p:sp>
        <p:nvSpPr>
          <p:cNvPr id="6" name="Rectangle 5"/>
          <p:cNvSpPr/>
          <p:nvPr/>
        </p:nvSpPr>
        <p:spPr>
          <a:xfrm rot="18156225">
            <a:off x="1432945" y="4075306"/>
            <a:ext cx="694312" cy="15106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3709551">
            <a:off x="4933061" y="4111284"/>
            <a:ext cx="682370" cy="15188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5"/>
          <p:cNvSpPr txBox="1">
            <a:spLocks/>
          </p:cNvSpPr>
          <p:nvPr/>
        </p:nvSpPr>
        <p:spPr>
          <a:xfrm>
            <a:off x="6918960" y="2399813"/>
            <a:ext cx="4236719" cy="3296312"/>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id-ID" dirty="0"/>
              <a:t> Tekan tombol kontroller berwarna untuk menembak. Sesuaikan warna kontroller dengan warna meriam yang ingin ditembakkan (contoh: jika musuh berada di line meriam kuning, tekan tombol kuning). </a:t>
            </a:r>
          </a:p>
          <a:p>
            <a:pPr algn="just">
              <a:buFont typeface="Wingdings" panose="05000000000000000000" pitchFamily="2" charset="2"/>
              <a:buChar char="§"/>
            </a:pPr>
            <a:r>
              <a:rPr lang="id-ID" dirty="0"/>
              <a:t>Terdapat jeda waktu untuk menembak pada meriam yang sama.</a:t>
            </a:r>
          </a:p>
          <a:p>
            <a:pPr algn="just">
              <a:buFont typeface="Wingdings" panose="05000000000000000000" pitchFamily="2" charset="2"/>
              <a:buChar char="§"/>
            </a:pPr>
            <a:r>
              <a:rPr lang="id-ID" dirty="0"/>
              <a:t> Setiap kali menembak, peluru di bawah meriam akan berkurang. Peluru akan bertambah jika berhasil mengalahkan kapal musuh</a:t>
            </a:r>
          </a:p>
          <a:p>
            <a:pPr algn="just">
              <a:buFont typeface="Wingdings" panose="05000000000000000000" pitchFamily="2" charset="2"/>
              <a:buChar char="§"/>
            </a:pPr>
            <a:r>
              <a:rPr lang="id-ID" dirty="0"/>
              <a:t> Setiap mengalahkan kapal musuh akan mendapat uang/gold</a:t>
            </a:r>
            <a:endParaRPr lang="en-US" dirty="0"/>
          </a:p>
        </p:txBody>
      </p:sp>
    </p:spTree>
    <p:extLst>
      <p:ext uri="{BB962C8B-B14F-4D97-AF65-F5344CB8AC3E}">
        <p14:creationId xmlns:p14="http://schemas.microsoft.com/office/powerpoint/2010/main" val="211968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99813"/>
            <a:ext cx="4938712" cy="2963523"/>
          </a:xfrm>
          <a:prstGeom prst="rect">
            <a:avLst/>
          </a:prstGeom>
        </p:spPr>
      </p:pic>
      <p:pic>
        <p:nvPicPr>
          <p:cNvPr id="9" name="Picture 8"/>
          <p:cNvPicPr>
            <a:picLocks noChangeAspect="1"/>
          </p:cNvPicPr>
          <p:nvPr/>
        </p:nvPicPr>
        <p:blipFill rotWithShape="1">
          <a:blip r:embed="rId3"/>
          <a:srcRect l="19741" t="20660" r="71181" b="33507"/>
          <a:stretch/>
        </p:blipFill>
        <p:spPr>
          <a:xfrm>
            <a:off x="1980756" y="2742882"/>
            <a:ext cx="575564" cy="1633856"/>
          </a:xfrm>
          <a:prstGeom prst="rect">
            <a:avLst/>
          </a:prstGeom>
        </p:spPr>
      </p:pic>
      <p:sp>
        <p:nvSpPr>
          <p:cNvPr id="4" name="Title 3"/>
          <p:cNvSpPr>
            <a:spLocks noGrp="1"/>
          </p:cNvSpPr>
          <p:nvPr>
            <p:ph type="title"/>
          </p:nvPr>
        </p:nvSpPr>
        <p:spPr/>
        <p:txBody>
          <a:bodyPr/>
          <a:lstStyle/>
          <a:p>
            <a:r>
              <a:rPr lang="id-ID" dirty="0" smtClean="0"/>
              <a:t>Gameplay – Special Skill </a:t>
            </a:r>
            <a:endParaRPr lang="en-US" dirty="0"/>
          </a:p>
        </p:txBody>
      </p:sp>
      <p:sp>
        <p:nvSpPr>
          <p:cNvPr id="6" name="Content Placeholder 5"/>
          <p:cNvSpPr>
            <a:spLocks noGrp="1"/>
          </p:cNvSpPr>
          <p:nvPr>
            <p:ph sz="half" idx="2"/>
          </p:nvPr>
        </p:nvSpPr>
        <p:spPr>
          <a:xfrm>
            <a:off x="6918960" y="2399813"/>
            <a:ext cx="4236719" cy="3296312"/>
          </a:xfrm>
        </p:spPr>
        <p:txBody>
          <a:bodyPr>
            <a:normAutofit fontScale="92500" lnSpcReduction="20000"/>
          </a:bodyPr>
          <a:lstStyle/>
          <a:p>
            <a:pPr algn="just">
              <a:buFont typeface="Wingdings" panose="05000000000000000000" pitchFamily="2" charset="2"/>
              <a:buChar char="§"/>
            </a:pPr>
            <a:r>
              <a:rPr lang="id-ID" dirty="0" smtClean="0"/>
              <a:t>Player dapet menggunakan special skill untuk mempermudah mengalahkan kapal musuh.</a:t>
            </a:r>
          </a:p>
          <a:p>
            <a:pPr algn="just">
              <a:buFont typeface="Wingdings" panose="05000000000000000000" pitchFamily="2" charset="2"/>
              <a:buChar char="§"/>
            </a:pPr>
            <a:r>
              <a:rPr lang="id-ID" dirty="0" smtClean="0"/>
              <a:t>Special skill yang digunakan akan mengurangi gold. Masing-masing special skill memiliki harga yang berbeda-beda.</a:t>
            </a:r>
          </a:p>
          <a:p>
            <a:pPr algn="just">
              <a:buFont typeface="Wingdings" panose="05000000000000000000" pitchFamily="2" charset="2"/>
              <a:buChar char="§"/>
            </a:pPr>
            <a:r>
              <a:rPr lang="id-ID" dirty="0" smtClean="0"/>
              <a:t>Setiap special skil memiliki keunikan tersendiri. Api (menyerang pada satu line), listrik (menyerang pada satu area), dan </a:t>
            </a:r>
            <a:r>
              <a:rPr lang="en-US" dirty="0" err="1" smtClean="0"/>
              <a:t>es</a:t>
            </a:r>
            <a:r>
              <a:rPr lang="en-US" dirty="0" smtClean="0"/>
              <a:t> (</a:t>
            </a:r>
            <a:r>
              <a:rPr lang="en-US" dirty="0" err="1" smtClean="0"/>
              <a:t>membekukan</a:t>
            </a:r>
            <a:r>
              <a:rPr lang="en-US" dirty="0" smtClean="0"/>
              <a:t> </a:t>
            </a:r>
            <a:r>
              <a:rPr lang="en-US" dirty="0" err="1" smtClean="0"/>
              <a:t>seluruh</a:t>
            </a:r>
            <a:r>
              <a:rPr lang="en-US" dirty="0" smtClean="0"/>
              <a:t> </a:t>
            </a:r>
            <a:r>
              <a:rPr lang="en-US" dirty="0" err="1" smtClean="0"/>
              <a:t>laut</a:t>
            </a:r>
            <a:r>
              <a:rPr lang="en-US" dirty="0" smtClean="0"/>
              <a:t> </a:t>
            </a:r>
            <a:r>
              <a:rPr lang="en-US" dirty="0" err="1" smtClean="0"/>
              <a:t>dan</a:t>
            </a:r>
            <a:r>
              <a:rPr lang="en-US" dirty="0" smtClean="0"/>
              <a:t> </a:t>
            </a:r>
            <a:r>
              <a:rPr lang="en-US" dirty="0" err="1" smtClean="0"/>
              <a:t>memberi</a:t>
            </a:r>
            <a:r>
              <a:rPr lang="en-US" dirty="0" smtClean="0"/>
              <a:t> </a:t>
            </a:r>
            <a:r>
              <a:rPr lang="en-US" dirty="0" err="1" smtClean="0"/>
              <a:t>sedikit</a:t>
            </a:r>
            <a:r>
              <a:rPr lang="en-US" dirty="0" smtClean="0"/>
              <a:t> damage</a:t>
            </a:r>
            <a:r>
              <a:rPr lang="id-ID" dirty="0" smtClean="0"/>
              <a:t>).</a:t>
            </a:r>
            <a:endParaRPr lang="id-ID" dirty="0" smtClean="0"/>
          </a:p>
          <a:p>
            <a:pPr algn="just">
              <a:buFont typeface="Wingdings" panose="05000000000000000000" pitchFamily="2" charset="2"/>
              <a:buChar char="§"/>
            </a:pPr>
            <a:r>
              <a:rPr lang="id-ID" dirty="0" smtClean="0"/>
              <a:t>Setelah digunakan, terdapat cool down untuk digunakan kembali.</a:t>
            </a:r>
            <a:endParaRPr lang="en-US" dirty="0"/>
          </a:p>
        </p:txBody>
      </p:sp>
      <p:sp>
        <p:nvSpPr>
          <p:cNvPr id="8" name="Rectangle 7"/>
          <p:cNvSpPr/>
          <p:nvPr/>
        </p:nvSpPr>
        <p:spPr>
          <a:xfrm>
            <a:off x="2751772" y="4587240"/>
            <a:ext cx="1629728" cy="493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13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99813"/>
            <a:ext cx="4938712" cy="2963523"/>
          </a:xfrm>
          <a:prstGeom prst="rect">
            <a:avLst/>
          </a:prstGeom>
        </p:spPr>
      </p:pic>
      <p:pic>
        <p:nvPicPr>
          <p:cNvPr id="10" name="Picture 9"/>
          <p:cNvPicPr>
            <a:picLocks noChangeAspect="1"/>
          </p:cNvPicPr>
          <p:nvPr/>
        </p:nvPicPr>
        <p:blipFill rotWithShape="1">
          <a:blip r:embed="rId3"/>
          <a:srcRect l="19741" t="20660" r="71181" b="33507"/>
          <a:stretch/>
        </p:blipFill>
        <p:spPr>
          <a:xfrm>
            <a:off x="1980756" y="2742882"/>
            <a:ext cx="575564" cy="1633856"/>
          </a:xfrm>
          <a:prstGeom prst="rect">
            <a:avLst/>
          </a:prstGeom>
        </p:spPr>
      </p:pic>
      <p:sp>
        <p:nvSpPr>
          <p:cNvPr id="4" name="Title 3"/>
          <p:cNvSpPr>
            <a:spLocks noGrp="1"/>
          </p:cNvSpPr>
          <p:nvPr>
            <p:ph type="title"/>
          </p:nvPr>
        </p:nvSpPr>
        <p:spPr/>
        <p:txBody>
          <a:bodyPr/>
          <a:lstStyle/>
          <a:p>
            <a:r>
              <a:rPr lang="id-ID" dirty="0" smtClean="0"/>
              <a:t>Gameplay </a:t>
            </a:r>
            <a:r>
              <a:rPr lang="id-ID" dirty="0" smtClean="0"/>
              <a:t>–</a:t>
            </a:r>
            <a:r>
              <a:rPr lang="en-US" dirty="0" smtClean="0"/>
              <a:t>Score &amp; Money</a:t>
            </a:r>
            <a:endParaRPr lang="en-US" dirty="0"/>
          </a:p>
        </p:txBody>
      </p:sp>
      <p:sp>
        <p:nvSpPr>
          <p:cNvPr id="6" name="Content Placeholder 5"/>
          <p:cNvSpPr>
            <a:spLocks noGrp="1"/>
          </p:cNvSpPr>
          <p:nvPr>
            <p:ph sz="half" idx="2"/>
          </p:nvPr>
        </p:nvSpPr>
        <p:spPr>
          <a:xfrm>
            <a:off x="6918960" y="2399813"/>
            <a:ext cx="4236719" cy="3296312"/>
          </a:xfrm>
        </p:spPr>
        <p:txBody>
          <a:bodyPr/>
          <a:lstStyle/>
          <a:p>
            <a:pPr algn="just">
              <a:buFont typeface="Wingdings" panose="05000000000000000000" pitchFamily="2" charset="2"/>
              <a:buChar char="§"/>
            </a:pPr>
            <a:r>
              <a:rPr lang="en-US" dirty="0" smtClean="0"/>
              <a:t>Score </a:t>
            </a:r>
            <a:r>
              <a:rPr lang="en-US" dirty="0" err="1" smtClean="0"/>
              <a:t>dan</a:t>
            </a:r>
            <a:r>
              <a:rPr lang="en-US" dirty="0" smtClean="0"/>
              <a:t> money </a:t>
            </a:r>
            <a:r>
              <a:rPr lang="en-US" dirty="0" err="1" smtClean="0"/>
              <a:t>didapat</a:t>
            </a:r>
            <a:r>
              <a:rPr lang="en-US" dirty="0" smtClean="0"/>
              <a:t> </a:t>
            </a:r>
            <a:r>
              <a:rPr lang="en-US" dirty="0" err="1" smtClean="0"/>
              <a:t>saat</a:t>
            </a:r>
            <a:r>
              <a:rPr lang="en-US" dirty="0" smtClean="0"/>
              <a:t> </a:t>
            </a:r>
            <a:r>
              <a:rPr lang="en-US" dirty="0" err="1" smtClean="0"/>
              <a:t>pemain</a:t>
            </a:r>
            <a:r>
              <a:rPr lang="en-US" dirty="0" smtClean="0"/>
              <a:t> </a:t>
            </a:r>
            <a:r>
              <a:rPr lang="en-US" dirty="0" err="1" smtClean="0"/>
              <a:t>menenggelamkan</a:t>
            </a:r>
            <a:r>
              <a:rPr lang="en-US" dirty="0" smtClean="0"/>
              <a:t> </a:t>
            </a:r>
            <a:r>
              <a:rPr lang="en-US" dirty="0" err="1" smtClean="0"/>
              <a:t>kapal</a:t>
            </a:r>
            <a:endParaRPr lang="en-US" dirty="0" smtClean="0"/>
          </a:p>
          <a:p>
            <a:pPr algn="just">
              <a:buFont typeface="Wingdings" panose="05000000000000000000" pitchFamily="2" charset="2"/>
              <a:buChar char="§"/>
            </a:pPr>
            <a:r>
              <a:rPr lang="en-US" dirty="0" smtClean="0"/>
              <a:t>Score </a:t>
            </a:r>
            <a:r>
              <a:rPr lang="en-US" dirty="0" err="1" smtClean="0"/>
              <a:t>akan</a:t>
            </a:r>
            <a:r>
              <a:rPr lang="en-US" dirty="0" smtClean="0"/>
              <a:t> </a:t>
            </a:r>
            <a:r>
              <a:rPr lang="en-US" dirty="0" err="1" smtClean="0"/>
              <a:t>menentukan</a:t>
            </a:r>
            <a:r>
              <a:rPr lang="en-US" dirty="0" smtClean="0"/>
              <a:t> </a:t>
            </a:r>
            <a:r>
              <a:rPr lang="en-US" dirty="0" err="1" smtClean="0"/>
              <a:t>munculnya</a:t>
            </a:r>
            <a:r>
              <a:rPr lang="en-US" dirty="0" smtClean="0"/>
              <a:t> </a:t>
            </a:r>
            <a:r>
              <a:rPr lang="en-US" dirty="0" err="1" smtClean="0"/>
              <a:t>bos</a:t>
            </a:r>
            <a:r>
              <a:rPr lang="en-US" dirty="0" smtClean="0"/>
              <a:t> </a:t>
            </a:r>
            <a:r>
              <a:rPr lang="en-US" dirty="0" err="1" smtClean="0"/>
              <a:t>dan</a:t>
            </a:r>
            <a:r>
              <a:rPr lang="en-US" dirty="0" smtClean="0"/>
              <a:t> </a:t>
            </a:r>
            <a:r>
              <a:rPr lang="en-US" dirty="0" err="1" smtClean="0"/>
              <a:t>juga</a:t>
            </a:r>
            <a:r>
              <a:rPr lang="en-US" dirty="0" smtClean="0"/>
              <a:t> </a:t>
            </a:r>
            <a:r>
              <a:rPr lang="en-US" dirty="0" err="1" smtClean="0"/>
              <a:t>variasi</a:t>
            </a:r>
            <a:r>
              <a:rPr lang="en-US" dirty="0" smtClean="0"/>
              <a:t> </a:t>
            </a:r>
            <a:r>
              <a:rPr lang="en-US" dirty="0" err="1" smtClean="0"/>
              <a:t>kapal</a:t>
            </a:r>
            <a:endParaRPr lang="en-US" dirty="0" smtClean="0"/>
          </a:p>
          <a:p>
            <a:pPr algn="just">
              <a:buFont typeface="Wingdings" panose="05000000000000000000" pitchFamily="2" charset="2"/>
              <a:buChar char="§"/>
            </a:pPr>
            <a:r>
              <a:rPr lang="en-US" dirty="0" smtClean="0"/>
              <a:t>Money </a:t>
            </a:r>
            <a:r>
              <a:rPr lang="en-US" dirty="0" err="1" smtClean="0"/>
              <a:t>dapat</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mengaktifkan</a:t>
            </a:r>
            <a:r>
              <a:rPr lang="en-US" dirty="0" smtClean="0"/>
              <a:t> skill </a:t>
            </a:r>
            <a:r>
              <a:rPr lang="en-US" dirty="0" err="1" smtClean="0"/>
              <a:t>maupun</a:t>
            </a:r>
            <a:r>
              <a:rPr lang="en-US" dirty="0" smtClean="0"/>
              <a:t> </a:t>
            </a:r>
            <a:r>
              <a:rPr lang="en-US" dirty="0" err="1" smtClean="0"/>
              <a:t>mengupgrade</a:t>
            </a:r>
            <a:r>
              <a:rPr lang="en-US" dirty="0" smtClean="0"/>
              <a:t> </a:t>
            </a:r>
            <a:r>
              <a:rPr lang="en-US" dirty="0" err="1" smtClean="0"/>
              <a:t>meriam</a:t>
            </a:r>
            <a:endParaRPr lang="en-US" dirty="0"/>
          </a:p>
        </p:txBody>
      </p:sp>
      <p:cxnSp>
        <p:nvCxnSpPr>
          <p:cNvPr id="17" name="Straight Connector 16"/>
          <p:cNvCxnSpPr/>
          <p:nvPr/>
        </p:nvCxnSpPr>
        <p:spPr>
          <a:xfrm>
            <a:off x="1234440" y="3048000"/>
            <a:ext cx="7543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234440" y="3169920"/>
            <a:ext cx="1082040" cy="762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134836" y="2399813"/>
            <a:ext cx="863600" cy="34306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91100" y="2399813"/>
            <a:ext cx="1042828" cy="34306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476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Ensiklopedia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99813"/>
            <a:ext cx="4998720" cy="2997280"/>
          </a:xfrm>
          <a:prstGeom prst="rect">
            <a:avLst/>
          </a:prstGeom>
        </p:spPr>
      </p:pic>
      <p:sp>
        <p:nvSpPr>
          <p:cNvPr id="8" name="Content Placeholder 5"/>
          <p:cNvSpPr>
            <a:spLocks noGrp="1"/>
          </p:cNvSpPr>
          <p:nvPr>
            <p:ph sz="half" idx="2"/>
          </p:nvPr>
        </p:nvSpPr>
        <p:spPr>
          <a:xfrm>
            <a:off x="6918960" y="2399813"/>
            <a:ext cx="4236719" cy="3296312"/>
          </a:xfrm>
        </p:spPr>
        <p:txBody>
          <a:bodyPr/>
          <a:lstStyle/>
          <a:p>
            <a:r>
              <a:rPr lang="id-ID" dirty="0"/>
              <a:t>Dalam game ini, kita dapat melihat info kapal musuh yang telah dikalahkan</a:t>
            </a:r>
            <a:endParaRPr lang="en-US" dirty="0"/>
          </a:p>
        </p:txBody>
      </p:sp>
    </p:spTree>
    <p:extLst>
      <p:ext uri="{BB962C8B-B14F-4D97-AF65-F5344CB8AC3E}">
        <p14:creationId xmlns:p14="http://schemas.microsoft.com/office/powerpoint/2010/main" val="378558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Opsi Upgrade</a:t>
            </a:r>
            <a:endParaRPr lang="en-US" dirty="0"/>
          </a:p>
        </p:txBody>
      </p:sp>
      <p:pic>
        <p:nvPicPr>
          <p:cNvPr id="4098" name="Picture 2" descr="http://skidrowandroid.com/wp-content/uploads/2015/10/download-game-yamgun-for-android-4.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466555"/>
            <a:ext cx="4938712" cy="278214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5"/>
          <p:cNvSpPr txBox="1">
            <a:spLocks/>
          </p:cNvSpPr>
          <p:nvPr/>
        </p:nvSpPr>
        <p:spPr>
          <a:xfrm>
            <a:off x="6918960" y="2399813"/>
            <a:ext cx="4236719" cy="32963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id-ID" dirty="0"/>
              <a:t>Dalam game ini dimungkinkan untuk mengupgrade meriam dan special skill</a:t>
            </a:r>
          </a:p>
          <a:p>
            <a:pPr>
              <a:buFont typeface="Wingdings" panose="05000000000000000000" pitchFamily="2" charset="2"/>
              <a:buChar char="§"/>
            </a:pPr>
            <a:r>
              <a:rPr lang="id-ID" dirty="0"/>
              <a:t>Gold yang dikumpulkan dapat digunakan untuk mengupgrade meriam maupun skill</a:t>
            </a:r>
          </a:p>
          <a:p>
            <a:pPr>
              <a:buFont typeface="Wingdings" panose="05000000000000000000" pitchFamily="2" charset="2"/>
              <a:buChar char="§"/>
            </a:pPr>
            <a:r>
              <a:rPr lang="id-ID" dirty="0"/>
              <a:t>Kita dapat memilih meriam mana yang akan diupgrade (pemilihan meriam berdasarkan warna)</a:t>
            </a:r>
          </a:p>
          <a:p>
            <a:pPr marL="0" indent="0">
              <a:buNone/>
            </a:pPr>
            <a:endParaRPr lang="id-ID" dirty="0"/>
          </a:p>
          <a:p>
            <a:pPr marL="0" indent="0">
              <a:buNone/>
            </a:pPr>
            <a:endParaRPr lang="id-ID"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23744214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511</TotalTime>
  <Words>331</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PowerPoint Presentation</vt:lpstr>
      <vt:lpstr>Apa itu Scuttle’em?</vt:lpstr>
      <vt:lpstr>Gameplay</vt:lpstr>
      <vt:lpstr>Gameplay – How to suttle them?</vt:lpstr>
      <vt:lpstr>Gameplay – Special Skill </vt:lpstr>
      <vt:lpstr>Gameplay –Score &amp; Money</vt:lpstr>
      <vt:lpstr>Ensiklopedia</vt:lpstr>
      <vt:lpstr>Opsi Upgrade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Scuttle’em</dc:title>
  <dc:creator>Fajar Setiawan</dc:creator>
  <cp:lastModifiedBy>Imaduddin Al Fikri</cp:lastModifiedBy>
  <cp:revision>50</cp:revision>
  <dcterms:created xsi:type="dcterms:W3CDTF">2015-11-17T10:20:39Z</dcterms:created>
  <dcterms:modified xsi:type="dcterms:W3CDTF">2015-11-24T13:35:41Z</dcterms:modified>
</cp:coreProperties>
</file>