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2" r:id="rId6"/>
    <p:sldId id="261" r:id="rId7"/>
  </p:sldIdLst>
  <p:sldSz cx="9144000" cy="5143500" type="screen16x9"/>
  <p:notesSz cx="6858000" cy="9144000"/>
  <p:embeddedFontLst>
    <p:embeddedFont>
      <p:font typeface="Proxima Nova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B934CA-402C-4406-836F-DFBEF93EA74D}" v="34" dt="2024-06-05T23:34:24.7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1" d="100"/>
          <a:sy n="201" d="100"/>
        </p:scale>
        <p:origin x="3192" y="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Pedrosa" userId="34ed4046486b757b" providerId="LiveId" clId="{54B934CA-402C-4406-836F-DFBEF93EA74D}"/>
    <pc:docChg chg="undo custSel modSld sldOrd">
      <pc:chgData name="Fernando Pedrosa" userId="34ed4046486b757b" providerId="LiveId" clId="{54B934CA-402C-4406-836F-DFBEF93EA74D}" dt="2024-06-05T23:35:11.705" v="116" actId="20577"/>
      <pc:docMkLst>
        <pc:docMk/>
      </pc:docMkLst>
      <pc:sldChg chg="modSp mod">
        <pc:chgData name="Fernando Pedrosa" userId="34ed4046486b757b" providerId="LiveId" clId="{54B934CA-402C-4406-836F-DFBEF93EA74D}" dt="2024-06-05T23:29:38.484" v="78" actId="20577"/>
        <pc:sldMkLst>
          <pc:docMk/>
          <pc:sldMk cId="0" sldId="257"/>
        </pc:sldMkLst>
        <pc:spChg chg="mod">
          <ac:chgData name="Fernando Pedrosa" userId="34ed4046486b757b" providerId="LiveId" clId="{54B934CA-402C-4406-836F-DFBEF93EA74D}" dt="2024-06-05T23:29:38.484" v="78" actId="20577"/>
          <ac:spMkLst>
            <pc:docMk/>
            <pc:sldMk cId="0" sldId="257"/>
            <ac:spMk id="12" creationId="{00000000-0000-0000-0000-000000000000}"/>
          </ac:spMkLst>
        </pc:spChg>
      </pc:sldChg>
      <pc:sldChg chg="modSp mod">
        <pc:chgData name="Fernando Pedrosa" userId="34ed4046486b757b" providerId="LiveId" clId="{54B934CA-402C-4406-836F-DFBEF93EA74D}" dt="2024-06-05T23:29:28.476" v="65" actId="6549"/>
        <pc:sldMkLst>
          <pc:docMk/>
          <pc:sldMk cId="0" sldId="258"/>
        </pc:sldMkLst>
        <pc:spChg chg="mod">
          <ac:chgData name="Fernando Pedrosa" userId="34ed4046486b757b" providerId="LiveId" clId="{54B934CA-402C-4406-836F-DFBEF93EA74D}" dt="2024-06-05T23:29:28.476" v="65" actId="6549"/>
          <ac:spMkLst>
            <pc:docMk/>
            <pc:sldMk cId="0" sldId="258"/>
            <ac:spMk id="12" creationId="{00000000-0000-0000-0000-000000000000}"/>
          </ac:spMkLst>
        </pc:spChg>
      </pc:sldChg>
      <pc:sldChg chg="modSp mod">
        <pc:chgData name="Fernando Pedrosa" userId="34ed4046486b757b" providerId="LiveId" clId="{54B934CA-402C-4406-836F-DFBEF93EA74D}" dt="2024-06-05T23:29:21.724" v="60" actId="20577"/>
        <pc:sldMkLst>
          <pc:docMk/>
          <pc:sldMk cId="0" sldId="259"/>
        </pc:sldMkLst>
        <pc:spChg chg="mod">
          <ac:chgData name="Fernando Pedrosa" userId="34ed4046486b757b" providerId="LiveId" clId="{54B934CA-402C-4406-836F-DFBEF93EA74D}" dt="2024-06-05T23:29:21.724" v="60" actId="20577"/>
          <ac:spMkLst>
            <pc:docMk/>
            <pc:sldMk cId="0" sldId="259"/>
            <ac:spMk id="12" creationId="{00000000-0000-0000-0000-000000000000}"/>
          </ac:spMkLst>
        </pc:spChg>
      </pc:sldChg>
      <pc:sldChg chg="modSp mod">
        <pc:chgData name="Fernando Pedrosa" userId="34ed4046486b757b" providerId="LiveId" clId="{54B934CA-402C-4406-836F-DFBEF93EA74D}" dt="2024-06-05T23:29:12.156" v="47" actId="20577"/>
        <pc:sldMkLst>
          <pc:docMk/>
          <pc:sldMk cId="0" sldId="260"/>
        </pc:sldMkLst>
        <pc:spChg chg="mod">
          <ac:chgData name="Fernando Pedrosa" userId="34ed4046486b757b" providerId="LiveId" clId="{54B934CA-402C-4406-836F-DFBEF93EA74D}" dt="2024-06-05T23:29:12.156" v="47" actId="20577"/>
          <ac:spMkLst>
            <pc:docMk/>
            <pc:sldMk cId="0" sldId="260"/>
            <ac:spMk id="12" creationId="{00000000-0000-0000-0000-000000000000}"/>
          </ac:spMkLst>
        </pc:spChg>
      </pc:sldChg>
      <pc:sldChg chg="addSp delSp modSp mod">
        <pc:chgData name="Fernando Pedrosa" userId="34ed4046486b757b" providerId="LiveId" clId="{54B934CA-402C-4406-836F-DFBEF93EA74D}" dt="2024-06-05T23:35:11.705" v="116" actId="20577"/>
        <pc:sldMkLst>
          <pc:docMk/>
          <pc:sldMk cId="0" sldId="261"/>
        </pc:sldMkLst>
        <pc:spChg chg="mod">
          <ac:chgData name="Fernando Pedrosa" userId="34ed4046486b757b" providerId="LiveId" clId="{54B934CA-402C-4406-836F-DFBEF93EA74D}" dt="2024-06-05T23:35:11.705" v="116" actId="20577"/>
          <ac:spMkLst>
            <pc:docMk/>
            <pc:sldMk cId="0" sldId="261"/>
            <ac:spMk id="12" creationId="{00000000-0000-0000-0000-000000000000}"/>
          </ac:spMkLst>
        </pc:spChg>
        <pc:picChg chg="del">
          <ac:chgData name="Fernando Pedrosa" userId="34ed4046486b757b" providerId="LiveId" clId="{54B934CA-402C-4406-836F-DFBEF93EA74D}" dt="2024-06-05T23:33:01.868" v="79" actId="478"/>
          <ac:picMkLst>
            <pc:docMk/>
            <pc:sldMk cId="0" sldId="261"/>
            <ac:picMk id="10" creationId="{00000000-0000-0000-0000-000000000000}"/>
          </ac:picMkLst>
        </pc:picChg>
        <pc:picChg chg="add mod">
          <ac:chgData name="Fernando Pedrosa" userId="34ed4046486b757b" providerId="LiveId" clId="{54B934CA-402C-4406-836F-DFBEF93EA74D}" dt="2024-06-05T23:34:24.753" v="111" actId="1037"/>
          <ac:picMkLst>
            <pc:docMk/>
            <pc:sldMk cId="0" sldId="261"/>
            <ac:picMk id="1026" creationId="{8F37D525-8C2C-3DF1-D812-4E5AF4168D18}"/>
          </ac:picMkLst>
        </pc:picChg>
      </pc:sldChg>
      <pc:sldChg chg="addSp delSp modSp mod ord">
        <pc:chgData name="Fernando Pedrosa" userId="34ed4046486b757b" providerId="LiveId" clId="{54B934CA-402C-4406-836F-DFBEF93EA74D}" dt="2024-06-05T23:28:11.641" v="19"/>
        <pc:sldMkLst>
          <pc:docMk/>
          <pc:sldMk cId="0" sldId="262"/>
        </pc:sldMkLst>
        <pc:spChg chg="mod">
          <ac:chgData name="Fernando Pedrosa" userId="34ed4046486b757b" providerId="LiveId" clId="{54B934CA-402C-4406-836F-DFBEF93EA74D}" dt="2024-06-05T23:27:51.120" v="16" actId="1076"/>
          <ac:spMkLst>
            <pc:docMk/>
            <pc:sldMk cId="0" sldId="262"/>
            <ac:spMk id="4" creationId="{00000000-0000-0000-0000-000000000000}"/>
          </ac:spMkLst>
        </pc:spChg>
        <pc:spChg chg="mod">
          <ac:chgData name="Fernando Pedrosa" userId="34ed4046486b757b" providerId="LiveId" clId="{54B934CA-402C-4406-836F-DFBEF93EA74D}" dt="2024-06-05T23:28:00.150" v="17" actId="14100"/>
          <ac:spMkLst>
            <pc:docMk/>
            <pc:sldMk cId="0" sldId="262"/>
            <ac:spMk id="5" creationId="{00000000-0000-0000-0000-000000000000}"/>
          </ac:spMkLst>
        </pc:spChg>
        <pc:spChg chg="del mod">
          <ac:chgData name="Fernando Pedrosa" userId="34ed4046486b757b" providerId="LiveId" clId="{54B934CA-402C-4406-836F-DFBEF93EA74D}" dt="2024-06-05T23:27:47.148" v="15"/>
          <ac:spMkLst>
            <pc:docMk/>
            <pc:sldMk cId="0" sldId="262"/>
            <ac:spMk id="6" creationId="{00000000-0000-0000-0000-000000000000}"/>
          </ac:spMkLst>
        </pc:spChg>
        <pc:picChg chg="add del mod">
          <ac:chgData name="Fernando Pedrosa" userId="34ed4046486b757b" providerId="LiveId" clId="{54B934CA-402C-4406-836F-DFBEF93EA74D}" dt="2024-06-05T23:25:58.348" v="6" actId="478"/>
          <ac:picMkLst>
            <pc:docMk/>
            <pc:sldMk cId="0" sldId="262"/>
            <ac:picMk id="8" creationId="{EF40834F-BEEE-5F9D-3B19-00F942DC3E15}"/>
          </ac:picMkLst>
        </pc:picChg>
        <pc:picChg chg="add mod">
          <ac:chgData name="Fernando Pedrosa" userId="34ed4046486b757b" providerId="LiveId" clId="{54B934CA-402C-4406-836F-DFBEF93EA74D}" dt="2024-06-05T23:27:25.806" v="8" actId="14100"/>
          <ac:picMkLst>
            <pc:docMk/>
            <pc:sldMk cId="0" sldId="262"/>
            <ac:picMk id="10" creationId="{59A9DCB2-D820-9FBB-256C-DB4400827C4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4"/>
                </a:solidFill>
              </a:defRPr>
            </a:lvl1pPr>
            <a:lvl2pPr lvl="1">
              <a:buNone/>
              <a:defRPr>
                <a:solidFill>
                  <a:schemeClr val="accent4"/>
                </a:solidFill>
              </a:defRPr>
            </a:lvl2pPr>
            <a:lvl3pPr lvl="2">
              <a:buNone/>
              <a:defRPr>
                <a:solidFill>
                  <a:schemeClr val="accent4"/>
                </a:solidFill>
              </a:defRPr>
            </a:lvl3pPr>
            <a:lvl4pPr lvl="3">
              <a:buNone/>
              <a:defRPr>
                <a:solidFill>
                  <a:schemeClr val="accent4"/>
                </a:solidFill>
              </a:defRPr>
            </a:lvl4pPr>
            <a:lvl5pPr lvl="4">
              <a:buNone/>
              <a:defRPr>
                <a:solidFill>
                  <a:schemeClr val="accent4"/>
                </a:solidFill>
              </a:defRPr>
            </a:lvl5pPr>
            <a:lvl6pPr lvl="5">
              <a:buNone/>
              <a:defRPr>
                <a:solidFill>
                  <a:schemeClr val="accent4"/>
                </a:solidFill>
              </a:defRPr>
            </a:lvl6pPr>
            <a:lvl7pPr lvl="6">
              <a:buNone/>
              <a:defRPr>
                <a:solidFill>
                  <a:schemeClr val="accent4"/>
                </a:solidFill>
              </a:defRPr>
            </a:lvl7pPr>
            <a:lvl8pPr lvl="7">
              <a:buNone/>
              <a:defRPr>
                <a:solidFill>
                  <a:schemeClr val="accent4"/>
                </a:solidFill>
              </a:defRPr>
            </a:lvl8pPr>
            <a:lvl9pPr lvl="8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2"/>
          </p:nvPr>
        </p:nvSpPr>
        <p:spPr>
          <a:xfrm>
            <a:off x="387975" y="789025"/>
            <a:ext cx="8520600" cy="8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TITLE_AND_BODY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4"/>
                </a:solidFill>
              </a:defRPr>
            </a:lvl1pPr>
            <a:lvl2pPr lvl="1" rtl="0">
              <a:buNone/>
              <a:defRPr>
                <a:solidFill>
                  <a:schemeClr val="accent4"/>
                </a:solidFill>
              </a:defRPr>
            </a:lvl2pPr>
            <a:lvl3pPr lvl="2" rtl="0">
              <a:buNone/>
              <a:defRPr>
                <a:solidFill>
                  <a:schemeClr val="accent4"/>
                </a:solidFill>
              </a:defRPr>
            </a:lvl3pPr>
            <a:lvl4pPr lvl="3" rtl="0">
              <a:buNone/>
              <a:defRPr>
                <a:solidFill>
                  <a:schemeClr val="accent4"/>
                </a:solidFill>
              </a:defRPr>
            </a:lvl4pPr>
            <a:lvl5pPr lvl="4" rtl="0">
              <a:buNone/>
              <a:defRPr>
                <a:solidFill>
                  <a:schemeClr val="accent4"/>
                </a:solidFill>
              </a:defRPr>
            </a:lvl5pPr>
            <a:lvl6pPr lvl="5" rtl="0">
              <a:buNone/>
              <a:defRPr>
                <a:solidFill>
                  <a:schemeClr val="accent4"/>
                </a:solidFill>
              </a:defRPr>
            </a:lvl6pPr>
            <a:lvl7pPr lvl="6" rtl="0">
              <a:buNone/>
              <a:defRPr>
                <a:solidFill>
                  <a:schemeClr val="accent4"/>
                </a:solidFill>
              </a:defRPr>
            </a:lvl7pPr>
            <a:lvl8pPr lvl="7" rtl="0">
              <a:buNone/>
              <a:defRPr>
                <a:solidFill>
                  <a:schemeClr val="accent4"/>
                </a:solidFill>
              </a:defRPr>
            </a:lvl8pPr>
            <a:lvl9pPr lvl="8" rtl="0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311700" y="13810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832400" y="13048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4"/>
                </a:solidFill>
              </a:defRPr>
            </a:lvl1pPr>
            <a:lvl2pPr lvl="1">
              <a:buNone/>
              <a:defRPr>
                <a:solidFill>
                  <a:schemeClr val="accent4"/>
                </a:solidFill>
              </a:defRPr>
            </a:lvl2pPr>
            <a:lvl3pPr lvl="2">
              <a:buNone/>
              <a:defRPr>
                <a:solidFill>
                  <a:schemeClr val="accent4"/>
                </a:solidFill>
              </a:defRPr>
            </a:lvl3pPr>
            <a:lvl4pPr lvl="3">
              <a:buNone/>
              <a:defRPr>
                <a:solidFill>
                  <a:schemeClr val="accent4"/>
                </a:solidFill>
              </a:defRPr>
            </a:lvl4pPr>
            <a:lvl5pPr lvl="4">
              <a:buNone/>
              <a:defRPr>
                <a:solidFill>
                  <a:schemeClr val="accent4"/>
                </a:solidFill>
              </a:defRPr>
            </a:lvl5pPr>
            <a:lvl6pPr lvl="5">
              <a:buNone/>
              <a:defRPr>
                <a:solidFill>
                  <a:schemeClr val="accent4"/>
                </a:solidFill>
              </a:defRPr>
            </a:lvl6pPr>
            <a:lvl7pPr lvl="6">
              <a:buNone/>
              <a:defRPr>
                <a:solidFill>
                  <a:schemeClr val="accent4"/>
                </a:solidFill>
              </a:defRPr>
            </a:lvl7pPr>
            <a:lvl8pPr lvl="7">
              <a:buNone/>
              <a:defRPr>
                <a:solidFill>
                  <a:schemeClr val="accent4"/>
                </a:solidFill>
              </a:defRPr>
            </a:lvl8pPr>
            <a:lvl9pPr lvl="8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ubTitle" idx="3"/>
          </p:nvPr>
        </p:nvSpPr>
        <p:spPr>
          <a:xfrm>
            <a:off x="386975" y="864000"/>
            <a:ext cx="8368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4"/>
          </p:nvPr>
        </p:nvSpPr>
        <p:spPr>
          <a:xfrm>
            <a:off x="4813725" y="3822525"/>
            <a:ext cx="3999900" cy="2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3050" algn="r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marL="914400" lvl="1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marL="1371600" lvl="2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marL="1828800" lvl="3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marL="2286000" lvl="4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marL="2743200" lvl="5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marL="3200400" lvl="6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marL="3657600" lvl="7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marL="4114800" lvl="8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oogle Shape;46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body" idx="2"/>
          </p:nvPr>
        </p:nvSpPr>
        <p:spPr>
          <a:xfrm>
            <a:off x="4832400" y="13048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ubTitle" idx="3"/>
          </p:nvPr>
        </p:nvSpPr>
        <p:spPr>
          <a:xfrm>
            <a:off x="386975" y="787800"/>
            <a:ext cx="8368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4"/>
          </p:nvPr>
        </p:nvSpPr>
        <p:spPr>
          <a:xfrm>
            <a:off x="4813725" y="3822525"/>
            <a:ext cx="3999900" cy="2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3050" algn="r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marL="914400" lvl="1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marL="1371600" lvl="2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marL="1828800" lvl="3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marL="2286000" lvl="4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marL="2743200" lvl="5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marL="3200400" lvl="6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marL="3657600" lvl="7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marL="4114800" lvl="8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5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4"/>
                </a:solidFill>
              </a:defRPr>
            </a:lvl1pPr>
            <a:lvl2pPr lvl="1" rtl="0">
              <a:buNone/>
              <a:defRPr>
                <a:solidFill>
                  <a:schemeClr val="accent4"/>
                </a:solidFill>
              </a:defRPr>
            </a:lvl2pPr>
            <a:lvl3pPr lvl="2" rtl="0">
              <a:buNone/>
              <a:defRPr>
                <a:solidFill>
                  <a:schemeClr val="accent4"/>
                </a:solidFill>
              </a:defRPr>
            </a:lvl3pPr>
            <a:lvl4pPr lvl="3" rtl="0">
              <a:buNone/>
              <a:defRPr>
                <a:solidFill>
                  <a:schemeClr val="accent4"/>
                </a:solidFill>
              </a:defRPr>
            </a:lvl4pPr>
            <a:lvl5pPr lvl="4" rtl="0">
              <a:buNone/>
              <a:defRPr>
                <a:solidFill>
                  <a:schemeClr val="accent4"/>
                </a:solidFill>
              </a:defRPr>
            </a:lvl5pPr>
            <a:lvl6pPr lvl="5" rtl="0">
              <a:buNone/>
              <a:defRPr>
                <a:solidFill>
                  <a:schemeClr val="accent4"/>
                </a:solidFill>
              </a:defRPr>
            </a:lvl6pPr>
            <a:lvl7pPr lvl="6" rtl="0">
              <a:buNone/>
              <a:defRPr>
                <a:solidFill>
                  <a:schemeClr val="accent4"/>
                </a:solidFill>
              </a:defRPr>
            </a:lvl7pPr>
            <a:lvl8pPr lvl="7" rtl="0">
              <a:buNone/>
              <a:defRPr>
                <a:solidFill>
                  <a:schemeClr val="accent4"/>
                </a:solidFill>
              </a:defRPr>
            </a:lvl8pPr>
            <a:lvl9pPr lvl="8" rtl="0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Sistema de Controle de Ponto com RFID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96346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96346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2963465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Objetivo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do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Projeto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: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Automatizar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e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agilizar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o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registro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de entrada e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saída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dos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colaboradores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utilizando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tecnologia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RFID,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proporcionando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maior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precisão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e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eficiência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no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controle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da jornada de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trabalho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Componentes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do Sistema: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Cartão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RFID,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Leitor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de RFID, Sistema de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Autenticação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, Banco de Dados Local,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Servidor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, Banco de Dados do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Servidor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, Internet.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Benefícios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: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Agilidade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,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precisão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,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automação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,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segurança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dos dados, e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capacidade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de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gerar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relatórios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detalhados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96346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pic>
        <p:nvPicPr>
          <p:cNvPr id="10" name="Picture 9" descr="tmp3dhp1k7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08670"/>
            <a:ext cx="4190999" cy="23593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4724400" y="3944242"/>
            <a:ext cx="4190999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>
              <a:spcAft>
                <a:spcPts val="1200"/>
              </a:spcAft>
            </a:pPr>
            <a:r>
              <a:rPr lang="en-US" sz="900" b="0" i="0" dirty="0">
                <a:solidFill>
                  <a:srgbClr val="616161"/>
                </a:solidFill>
                <a:latin typeface="Proxima Nova"/>
              </a:rPr>
              <a:t>Foto</a:t>
            </a:r>
            <a:r>
              <a:rPr sz="9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lang="en-US" sz="900" b="0" i="0" dirty="0" err="1">
                <a:solidFill>
                  <a:srgbClr val="616161"/>
                </a:solidFill>
                <a:latin typeface="Proxima Nova"/>
              </a:rPr>
              <a:t>por</a:t>
            </a:r>
            <a:r>
              <a:rPr sz="900" b="0" i="0" dirty="0">
                <a:solidFill>
                  <a:srgbClr val="616161"/>
                </a:solidFill>
                <a:latin typeface="Proxima Nova"/>
              </a:rPr>
              <a:t> Amélie </a:t>
            </a:r>
            <a:r>
              <a:rPr sz="900" b="0" i="0" dirty="0" err="1">
                <a:solidFill>
                  <a:srgbClr val="616161"/>
                </a:solidFill>
                <a:latin typeface="Proxima Nova"/>
              </a:rPr>
              <a:t>Mourichon</a:t>
            </a:r>
            <a:r>
              <a:rPr sz="9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lang="en-US" sz="900" dirty="0">
                <a:solidFill>
                  <a:srgbClr val="616161"/>
                </a:solidFill>
                <a:latin typeface="Proxima Nova"/>
              </a:rPr>
              <a:t>no</a:t>
            </a:r>
            <a:r>
              <a:rPr sz="9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900" b="0" i="0" dirty="0" err="1">
                <a:solidFill>
                  <a:srgbClr val="616161"/>
                </a:solidFill>
                <a:latin typeface="Proxima Nova"/>
              </a:rPr>
              <a:t>Unsplash</a:t>
            </a:r>
            <a:endParaRPr sz="900" b="0" i="0" dirty="0">
              <a:solidFill>
                <a:srgbClr val="616161"/>
              </a:solidFill>
              <a:latin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Componentes do Sistema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3145631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3145631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3145631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sz="1200" b="1" i="0">
                <a:solidFill>
                  <a:srgbClr val="616161"/>
                </a:solidFill>
                <a:latin typeface="Proxima Nova"/>
              </a:rPr>
              <a:t>Cartão RFID:</a:t>
            </a:r>
            <a:r>
              <a:rPr sz="1200" b="0" i="0">
                <a:solidFill>
                  <a:srgbClr val="616161"/>
                </a:solidFill>
                <a:latin typeface="Proxima Nova"/>
              </a:rPr>
              <a:t> Cartão individual para cada colaborador, utilizado para identificação.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200" b="1" i="0">
                <a:solidFill>
                  <a:srgbClr val="616161"/>
                </a:solidFill>
                <a:latin typeface="Proxima Nova"/>
              </a:rPr>
              <a:t>Leitor de RFID:</a:t>
            </a:r>
            <a:r>
              <a:rPr sz="1200" b="0" i="0">
                <a:solidFill>
                  <a:srgbClr val="616161"/>
                </a:solidFill>
                <a:latin typeface="Proxima Nova"/>
              </a:rPr>
              <a:t> Dispositivo que lê as informações do cartão RFID.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200" b="1" i="0">
                <a:solidFill>
                  <a:srgbClr val="616161"/>
                </a:solidFill>
                <a:latin typeface="Proxima Nova"/>
              </a:rPr>
              <a:t>Sistema de Autenticação:</a:t>
            </a:r>
            <a:r>
              <a:rPr sz="1200" b="0" i="0">
                <a:solidFill>
                  <a:srgbClr val="616161"/>
                </a:solidFill>
                <a:latin typeface="Proxima Nova"/>
              </a:rPr>
              <a:t> Verifica a validade do cartão RFID e a identidade do colaborador.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200" b="1" i="0">
                <a:solidFill>
                  <a:srgbClr val="616161"/>
                </a:solidFill>
                <a:latin typeface="Proxima Nova"/>
              </a:rPr>
              <a:t>Banco de Dados Local:</a:t>
            </a:r>
            <a:r>
              <a:rPr sz="1200" b="0" i="0">
                <a:solidFill>
                  <a:srgbClr val="616161"/>
                </a:solidFill>
                <a:latin typeface="Proxima Nova"/>
              </a:rPr>
              <a:t> Armazena temporariamente os registros de ponto.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200" b="1" i="0">
                <a:solidFill>
                  <a:srgbClr val="616161"/>
                </a:solidFill>
                <a:latin typeface="Proxima Nova"/>
              </a:rPr>
              <a:t>Servidor:</a:t>
            </a:r>
            <a:r>
              <a:rPr sz="1200" b="0" i="0">
                <a:solidFill>
                  <a:srgbClr val="616161"/>
                </a:solidFill>
                <a:latin typeface="Proxima Nova"/>
              </a:rPr>
              <a:t> Recebe, processa e armazena os registros de ponto de forma permanente.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200" b="1" i="0">
                <a:solidFill>
                  <a:srgbClr val="616161"/>
                </a:solidFill>
                <a:latin typeface="Proxima Nova"/>
              </a:rPr>
              <a:t>Internet:</a:t>
            </a:r>
            <a:r>
              <a:rPr sz="1200" b="0" i="0">
                <a:solidFill>
                  <a:srgbClr val="616161"/>
                </a:solidFill>
                <a:latin typeface="Proxima Nova"/>
              </a:rPr>
              <a:t> Meio de comunicação entre o banco de dados local e o servidor.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3145631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pic>
        <p:nvPicPr>
          <p:cNvPr id="10" name="Picture 9" descr="tmpldruwhpu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08670"/>
            <a:ext cx="4190999" cy="23593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4724400" y="3944242"/>
            <a:ext cx="4190999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>
              <a:spcAft>
                <a:spcPts val="1200"/>
              </a:spcAft>
            </a:pPr>
            <a:r>
              <a:rPr lang="en-US" sz="900" dirty="0">
                <a:solidFill>
                  <a:srgbClr val="616161"/>
                </a:solidFill>
                <a:latin typeface="Proxima Nova"/>
              </a:rPr>
              <a:t>Fo</a:t>
            </a:r>
            <a:r>
              <a:rPr sz="900" b="0" i="0" dirty="0">
                <a:solidFill>
                  <a:srgbClr val="616161"/>
                </a:solidFill>
                <a:latin typeface="Proxima Nova"/>
              </a:rPr>
              <a:t>to </a:t>
            </a:r>
            <a:r>
              <a:rPr lang="en-US" sz="900" b="0" i="0" dirty="0" err="1">
                <a:solidFill>
                  <a:srgbClr val="616161"/>
                </a:solidFill>
                <a:latin typeface="Proxima Nova"/>
              </a:rPr>
              <a:t>por</a:t>
            </a:r>
            <a:r>
              <a:rPr sz="900" b="0" i="0" dirty="0">
                <a:solidFill>
                  <a:srgbClr val="616161"/>
                </a:solidFill>
                <a:latin typeface="Proxima Nova"/>
              </a:rPr>
              <a:t> Angeles Pérez n</a:t>
            </a:r>
            <a:r>
              <a:rPr lang="en-US" sz="900" b="0" i="0" dirty="0">
                <a:solidFill>
                  <a:srgbClr val="616161"/>
                </a:solidFill>
                <a:latin typeface="Proxima Nova"/>
              </a:rPr>
              <a:t>o</a:t>
            </a:r>
            <a:r>
              <a:rPr sz="9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900" b="0" i="0" dirty="0" err="1">
                <a:solidFill>
                  <a:srgbClr val="616161"/>
                </a:solidFill>
                <a:latin typeface="Proxima Nova"/>
              </a:rPr>
              <a:t>Unsplash</a:t>
            </a:r>
            <a:endParaRPr sz="900" b="0" i="0" dirty="0">
              <a:solidFill>
                <a:srgbClr val="616161"/>
              </a:solidFill>
              <a:latin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Fluxo de Funcionamento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3200400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sz="1300" b="1" i="0" dirty="0">
                <a:solidFill>
                  <a:srgbClr val="616161"/>
                </a:solidFill>
                <a:latin typeface="Proxima Nova"/>
              </a:rPr>
              <a:t>1.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Registro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do Ponto: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O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colaborador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aproxima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seu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cartão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RFID do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leitor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 dirty="0">
                <a:solidFill>
                  <a:srgbClr val="616161"/>
                </a:solidFill>
                <a:latin typeface="Proxima Nova"/>
              </a:rPr>
              <a:t>2.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Leitura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do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Cartão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: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O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leitor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captura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as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informações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do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cartão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e as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envia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para o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sistema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de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autenticação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 dirty="0">
                <a:solidFill>
                  <a:srgbClr val="616161"/>
                </a:solidFill>
                <a:latin typeface="Proxima Nova"/>
              </a:rPr>
              <a:t>3.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Autenticação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: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O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sistema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verifica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a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validade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do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cartão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e a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identidade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do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colaborador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 dirty="0">
                <a:solidFill>
                  <a:srgbClr val="616161"/>
                </a:solidFill>
                <a:latin typeface="Proxima Nova"/>
              </a:rPr>
              <a:t>4.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Envio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para o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Servidor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: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Os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registros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de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ponto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são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enviados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do banco de dados local para o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servidor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 dirty="0">
                <a:solidFill>
                  <a:srgbClr val="616161"/>
                </a:solidFill>
                <a:latin typeface="Proxima Nova"/>
              </a:rPr>
              <a:t>5.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Armazenamento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no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Servidor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: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O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servidor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processa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e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armazena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os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registros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no banco de dados do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servidor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pic>
        <p:nvPicPr>
          <p:cNvPr id="10" name="Picture 9" descr="tmp3dhp1k7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08670"/>
            <a:ext cx="4190999" cy="23593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4724400" y="3944242"/>
            <a:ext cx="4190999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>
              <a:spcAft>
                <a:spcPts val="1200"/>
              </a:spcAft>
            </a:pPr>
            <a:r>
              <a:rPr lang="en-US" sz="900" b="0" i="0" dirty="0">
                <a:solidFill>
                  <a:srgbClr val="616161"/>
                </a:solidFill>
                <a:latin typeface="Proxima Nova"/>
              </a:rPr>
              <a:t>Foto</a:t>
            </a:r>
            <a:r>
              <a:rPr sz="9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lang="en-US" sz="900" b="0" i="0" dirty="0" err="1">
                <a:solidFill>
                  <a:srgbClr val="616161"/>
                </a:solidFill>
                <a:latin typeface="Proxima Nova"/>
              </a:rPr>
              <a:t>por</a:t>
            </a:r>
            <a:r>
              <a:rPr sz="900" b="0" i="0" dirty="0">
                <a:solidFill>
                  <a:srgbClr val="616161"/>
                </a:solidFill>
                <a:latin typeface="Proxima Nova"/>
              </a:rPr>
              <a:t> Amélie </a:t>
            </a:r>
            <a:r>
              <a:rPr sz="900" b="0" i="0" dirty="0" err="1">
                <a:solidFill>
                  <a:srgbClr val="616161"/>
                </a:solidFill>
                <a:latin typeface="Proxima Nova"/>
              </a:rPr>
              <a:t>Mourichon</a:t>
            </a:r>
            <a:r>
              <a:rPr sz="9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lang="en-US" sz="900" dirty="0">
                <a:solidFill>
                  <a:srgbClr val="616161"/>
                </a:solidFill>
                <a:latin typeface="Proxima Nova"/>
              </a:rPr>
              <a:t>no</a:t>
            </a:r>
            <a:r>
              <a:rPr sz="9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900" b="0" i="0" dirty="0" err="1">
                <a:solidFill>
                  <a:srgbClr val="616161"/>
                </a:solidFill>
                <a:latin typeface="Proxima Nova"/>
              </a:rPr>
              <a:t>Unsplash</a:t>
            </a:r>
            <a:endParaRPr sz="900" b="0" i="0" dirty="0">
              <a:solidFill>
                <a:srgbClr val="616161"/>
              </a:solidFill>
              <a:latin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Benefícios do Sistema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856904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856904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2856904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Agilidade e Precisão: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Registro rápido e preciso, eliminando erros e fraudes.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Automação: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Redução da necessidade de intervenção manual no controle de ponto.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Segurança: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Armazenamento seguro das informações dos colaboradores.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Relatórios e Análises: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Geração de relatórios detalhados sobre a jornada de trabalho.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Controle e Eficiência: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Otimização do processo de registro da jornada de trabalho.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856904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pic>
        <p:nvPicPr>
          <p:cNvPr id="10" name="Picture 9" descr="tmp54zgngl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08670"/>
            <a:ext cx="4190999" cy="23593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4724400" y="3944242"/>
            <a:ext cx="4190999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>
              <a:spcAft>
                <a:spcPts val="1200"/>
              </a:spcAft>
            </a:pPr>
            <a:r>
              <a:rPr lang="en-US" sz="900" dirty="0">
                <a:solidFill>
                  <a:srgbClr val="616161"/>
                </a:solidFill>
                <a:latin typeface="Proxima Nova"/>
              </a:rPr>
              <a:t>F</a:t>
            </a:r>
            <a:r>
              <a:rPr sz="900" b="0" i="0" dirty="0">
                <a:solidFill>
                  <a:srgbClr val="616161"/>
                </a:solidFill>
                <a:latin typeface="Proxima Nova"/>
              </a:rPr>
              <a:t>oto </a:t>
            </a:r>
            <a:r>
              <a:rPr lang="en-US" sz="900" b="0" i="0" dirty="0" err="1">
                <a:solidFill>
                  <a:srgbClr val="616161"/>
                </a:solidFill>
                <a:latin typeface="Proxima Nova"/>
              </a:rPr>
              <a:t>por</a:t>
            </a:r>
            <a:r>
              <a:rPr sz="900" b="0" i="0" dirty="0">
                <a:solidFill>
                  <a:srgbClr val="616161"/>
                </a:solidFill>
                <a:latin typeface="Proxima Nova"/>
              </a:rPr>
              <a:t> Simon </a:t>
            </a:r>
            <a:r>
              <a:rPr sz="900" b="0" i="0" dirty="0" err="1">
                <a:solidFill>
                  <a:srgbClr val="616161"/>
                </a:solidFill>
                <a:latin typeface="Proxima Nova"/>
              </a:rPr>
              <a:t>Kadula</a:t>
            </a:r>
            <a:r>
              <a:rPr sz="9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lang="en-US" sz="900" dirty="0">
                <a:solidFill>
                  <a:srgbClr val="616161"/>
                </a:solidFill>
                <a:latin typeface="Proxima Nova"/>
              </a:rPr>
              <a:t>no</a:t>
            </a:r>
            <a:r>
              <a:rPr sz="9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900" b="0" i="0" dirty="0" err="1">
                <a:solidFill>
                  <a:srgbClr val="616161"/>
                </a:solidFill>
                <a:latin typeface="Proxima Nova"/>
              </a:rPr>
              <a:t>Unsplash</a:t>
            </a:r>
            <a:endParaRPr sz="900" b="0" i="0" dirty="0">
              <a:solidFill>
                <a:srgbClr val="616161"/>
              </a:solidFill>
              <a:latin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err="1"/>
              <a:t>Diagrama</a:t>
            </a:r>
            <a:r>
              <a:rPr dirty="0"/>
              <a:t> de </a:t>
            </a:r>
            <a:r>
              <a:rPr dirty="0" err="1"/>
              <a:t>Arquitetura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390525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776413"/>
            <a:ext cx="8915400" cy="3274373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59A9DCB2-D820-9FBB-256C-DB4400827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203141"/>
            <a:ext cx="8339138" cy="24962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Conclusão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704504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704504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2704504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Eficiência e Controle: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O sistema de controle de ponto com RFID otimiza o processo de registro da jornada de trabalho.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Segurança: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Assegura a proteção dos dados dos colaboradores e previne fraudes.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Ambiente de Trabalho: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Contribui para um ambiente de trabalho mais seguro e eficiente.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Benefícios Gerais: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Modernização e automação do controle de ponto, oferecendo maior precisão e praticidade.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704504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4724400" y="3944242"/>
            <a:ext cx="4190999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>
              <a:spcAft>
                <a:spcPts val="1200"/>
              </a:spcAft>
            </a:pPr>
            <a:r>
              <a:rPr lang="en-US" sz="900" b="0" i="0" dirty="0">
                <a:solidFill>
                  <a:srgbClr val="616161"/>
                </a:solidFill>
                <a:latin typeface="Proxima Nova"/>
              </a:rPr>
              <a:t>Foto</a:t>
            </a:r>
            <a:r>
              <a:rPr sz="9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lang="en-US" sz="900" b="0" i="0" dirty="0" err="1">
                <a:solidFill>
                  <a:srgbClr val="616161"/>
                </a:solidFill>
                <a:latin typeface="Proxima Nova"/>
              </a:rPr>
              <a:t>por</a:t>
            </a:r>
            <a:r>
              <a:rPr sz="9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lang="pt-BR" sz="900" dirty="0">
                <a:solidFill>
                  <a:srgbClr val="616161"/>
                </a:solidFill>
                <a:latin typeface="Proxima Nova"/>
              </a:rPr>
              <a:t>Allison </a:t>
            </a:r>
            <a:r>
              <a:rPr lang="pt-BR" sz="900" dirty="0" err="1">
                <a:solidFill>
                  <a:srgbClr val="616161"/>
                </a:solidFill>
                <a:latin typeface="Proxima Nova"/>
              </a:rPr>
              <a:t>Saeng</a:t>
            </a:r>
            <a:r>
              <a:rPr lang="pt-BR" sz="900" dirty="0">
                <a:solidFill>
                  <a:srgbClr val="616161"/>
                </a:solidFill>
                <a:latin typeface="Proxima Nova"/>
              </a:rPr>
              <a:t> </a:t>
            </a:r>
            <a:r>
              <a:rPr lang="en-US" sz="900" dirty="0">
                <a:solidFill>
                  <a:srgbClr val="616161"/>
                </a:solidFill>
                <a:latin typeface="Proxima Nova"/>
              </a:rPr>
              <a:t>no</a:t>
            </a:r>
            <a:r>
              <a:rPr sz="9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900" b="0" i="0" dirty="0" err="1">
                <a:solidFill>
                  <a:srgbClr val="616161"/>
                </a:solidFill>
                <a:latin typeface="Proxima Nova"/>
              </a:rPr>
              <a:t>Unsplash</a:t>
            </a:r>
            <a:endParaRPr sz="900" b="0" i="0" dirty="0">
              <a:solidFill>
                <a:srgbClr val="616161"/>
              </a:solidFill>
              <a:latin typeface="Proxima Nov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37D525-8C2C-3DF1-D812-4E5AF4168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634" y="1534373"/>
            <a:ext cx="3076575" cy="230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63D297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444</Words>
  <Application>Microsoft Office PowerPoint</Application>
  <PresentationFormat>Apresentação na tela (16:9)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Proxima Nova</vt:lpstr>
      <vt:lpstr>Spearmint</vt:lpstr>
      <vt:lpstr>Sistema de Controle de Ponto com RFID</vt:lpstr>
      <vt:lpstr>Componentes do Sistema</vt:lpstr>
      <vt:lpstr>Fluxo de Funcionamento</vt:lpstr>
      <vt:lpstr>Benefícios do Sistema</vt:lpstr>
      <vt:lpstr>Diagrama de Arquitetura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Fernando Pedrosa</cp:lastModifiedBy>
  <cp:revision>1</cp:revision>
  <dcterms:modified xsi:type="dcterms:W3CDTF">2024-06-05T23:35:21Z</dcterms:modified>
</cp:coreProperties>
</file>