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3" r:id="rId2"/>
    <p:sldId id="287" r:id="rId3"/>
    <p:sldId id="295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00" r:id="rId12"/>
    <p:sldId id="311" r:id="rId13"/>
    <p:sldId id="28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0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6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154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61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670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46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41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8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9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5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8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2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7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8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8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3BC3-BBCA-48BF-BFDC-06D38195F5A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1lab/xmysq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上课前准备工作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7069700" cy="43287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下载个人源码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clone  https://github.com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/&lt;my_name&gt;/&lt;my_app&gt;.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定位到根目录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）运行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，通过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命令定位到项目根目录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）在根目录按住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shift+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右键，点击“在此处打开命令行窗口”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打开项目根路径，点击“终端”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“新建终端”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命令，下载运行环境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--registry=https://registry.npm.taobao.org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67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更多复杂数据操作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实际开发过程：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简单数据通过云数据库直接获取数据</a:t>
            </a:r>
            <a:endParaRPr lang="en-US" altLang="zh-CN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复杂授权数据通过云函数读取数据库</a:t>
            </a:r>
            <a:endParaRPr lang="en-US" altLang="zh-CN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数据增删查改操作：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://developers.weixin.qq.com/miniprogram/dev/wxcloud/guide/database/getting-started.html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347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下课准备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考核方式再说明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7069700" cy="43287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考核方式为课程论文，描述开发过程和关键代码解释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考查重点是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代码记录，提交记录不正常的视为</a:t>
            </a:r>
            <a:r>
              <a:rPr lang="zh-CN" alt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抄袭</a:t>
            </a:r>
            <a:endParaRPr lang="en-US" altLang="zh-C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05" y="3750806"/>
            <a:ext cx="7076190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下课前准备工作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7069700" cy="43287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保存源码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自动：在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中点击“源代码管理”菜单，填入注释，运行“</a:t>
            </a:r>
            <a:r>
              <a:rPr lang="zh-CN" altLang="en-US" dirty="0" smtClean="0"/>
              <a:t>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手动：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*</a:t>
            </a: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 -m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lvl="2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上传源码到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自动：在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点击“推送”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push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10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652945" cy="459251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文本绑定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{{}}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列表渲染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00100" lvl="2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 </a:t>
            </a:r>
            <a:r>
              <a:rPr lang="en-US" altLang="zh-CN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v-for="item in items"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{{ </a:t>
            </a:r>
            <a:r>
              <a:rPr lang="en-US" altLang="zh-CN" sz="1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item.message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&lt;/li&gt;</a:t>
            </a:r>
          </a:p>
          <a:p>
            <a:pPr marL="400050" lvl="1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2900" lvl="1" indent="-342900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特性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绑定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/>
            <a:r>
              <a:rPr lang="en-US" altLang="zh-CN" sz="1600" dirty="0"/>
              <a:t>&lt;</a:t>
            </a:r>
            <a:r>
              <a:rPr lang="en-US" altLang="zh-CN" sz="1600" dirty="0" err="1"/>
              <a:t>img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v-bind:src</a:t>
            </a:r>
            <a:r>
              <a:rPr lang="en-US" altLang="zh-CN" sz="1600" dirty="0"/>
              <a:t>=“</a:t>
            </a:r>
            <a:r>
              <a:rPr lang="en-US" altLang="zh-CN" sz="1600" dirty="0" err="1">
                <a:solidFill>
                  <a:schemeClr val="accent2"/>
                </a:solidFill>
              </a:rPr>
              <a:t>url</a:t>
            </a:r>
            <a:r>
              <a:rPr lang="en-US" altLang="zh-CN" sz="1600" dirty="0"/>
              <a:t>"&gt;&lt;/</a:t>
            </a:r>
            <a:r>
              <a:rPr lang="en-US" altLang="zh-CN" sz="1600" dirty="0" err="1"/>
              <a:t>img</a:t>
            </a:r>
            <a:r>
              <a:rPr lang="en-US" altLang="zh-CN" sz="1600" dirty="0" smtClean="0"/>
              <a:t>&gt;</a:t>
            </a:r>
          </a:p>
          <a:p>
            <a:pPr marL="342900" lvl="1" indent="-342900"/>
            <a:r>
              <a:rPr lang="zh-CN" altLang="en-US" sz="1800" dirty="0" smtClean="0"/>
              <a:t>条件渲染</a:t>
            </a:r>
            <a:endParaRPr lang="en-US" altLang="zh-CN" sz="1800" dirty="0" smtClean="0"/>
          </a:p>
          <a:p>
            <a:pPr marL="742950" lvl="2" indent="-342900"/>
            <a:r>
              <a:rPr lang="en-US" altLang="zh-CN" sz="1600" dirty="0"/>
              <a:t>&lt;h1 </a:t>
            </a:r>
            <a:r>
              <a:rPr lang="en-US" altLang="zh-CN" sz="1600" dirty="0">
                <a:solidFill>
                  <a:schemeClr val="accent2"/>
                </a:solidFill>
              </a:rPr>
              <a:t>v-if=“show-me"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Vue</a:t>
            </a:r>
            <a:r>
              <a:rPr lang="en-US" altLang="zh-CN" sz="1600" dirty="0"/>
              <a:t> is awesome!&lt;/h1</a:t>
            </a:r>
            <a:r>
              <a:rPr lang="en-US" altLang="zh-CN" sz="1600" dirty="0" smtClean="0"/>
              <a:t>&gt;</a:t>
            </a:r>
          </a:p>
          <a:p>
            <a:pPr marL="342900" lvl="1" indent="-342900"/>
            <a:r>
              <a:rPr lang="zh-CN" altLang="en-US" sz="1800" dirty="0"/>
              <a:t>计算</a:t>
            </a:r>
            <a:r>
              <a:rPr lang="zh-CN" altLang="en-US" sz="1800" dirty="0" smtClean="0"/>
              <a:t>属性</a:t>
            </a:r>
            <a:endParaRPr lang="en-US" altLang="zh-CN" sz="1800" dirty="0" smtClean="0"/>
          </a:p>
          <a:p>
            <a:pPr marL="742950" lvl="2" indent="-342900"/>
            <a:r>
              <a:rPr lang="en-US" altLang="zh-CN" sz="1600" dirty="0" smtClean="0"/>
              <a:t>computed:</a:t>
            </a:r>
            <a:r>
              <a:rPr lang="zh-CN" altLang="en-US" sz="1600" dirty="0" smtClean="0"/>
              <a:t>函数</a:t>
            </a:r>
            <a:endParaRPr lang="en-US" altLang="zh-CN" sz="1600" dirty="0"/>
          </a:p>
          <a:p>
            <a:pPr marL="742950" lvl="2" indent="-342900"/>
            <a:endParaRPr lang="en-US" altLang="zh-CN" sz="1600" dirty="0"/>
          </a:p>
          <a:p>
            <a:pPr marL="742950" lvl="2" indent="-342900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0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前端开发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连接后台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9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如何开发后台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后台是通过服务器程序将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sqlserver</a:t>
            </a:r>
            <a:r>
              <a:rPr lang="zh-CN" altLang="en-US" dirty="0" smtClean="0"/>
              <a:t>数据库里的数据转为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等格式的数据，提供给不同的登录用户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实现方式：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后台代码提供数据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通过各种工具提供数据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</a:t>
            </a:r>
            <a:r>
              <a:rPr lang="en-US" altLang="zh-CN" dirty="0" err="1" smtClean="0"/>
              <a:t>xmysql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github.com/o1lab/xmysql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r>
              <a:rPr lang="zh-CN" altLang="en-US" dirty="0" smtClean="0"/>
              <a:t>在小程序里面我们可以通过</a:t>
            </a:r>
            <a:r>
              <a:rPr lang="zh-CN" altLang="en-US" dirty="0" smtClean="0">
                <a:solidFill>
                  <a:srgbClr val="FF0000"/>
                </a:solidFill>
              </a:rPr>
              <a:t>云开发</a:t>
            </a:r>
            <a:r>
              <a:rPr lang="zh-CN" altLang="en-US" dirty="0" smtClean="0"/>
              <a:t>提供后端数据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12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云开发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/main.js</a:t>
            </a:r>
          </a:p>
          <a:p>
            <a:pPr marL="457200" lvl="1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wx.cloud.init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traceUser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在云端添加数据库和记录，注意修改权限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在合适的位置授权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open-type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getUserInfo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授权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button&gt;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42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中获取数据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()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wx.cloud.database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'edu-868a10' })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('shop').get().then(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res =&gt;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this.shops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res.data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小程序</a:t>
            </a:r>
            <a:r>
              <a:rPr lang="en-US" altLang="zh-CN" dirty="0" smtClean="0"/>
              <a:t>-</a:t>
            </a:r>
            <a:r>
              <a:rPr lang="zh-CN" altLang="en-US" dirty="0" smtClean="0"/>
              <a:t>云存储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云开发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存储管理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上传文件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&lt;image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="cloud://meow-helper-1b5609.6d65-meow-helper-1b5609/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/13.png"/&gt;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7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小程序</a:t>
            </a:r>
            <a:r>
              <a:rPr lang="en-US" altLang="zh-CN" dirty="0" smtClean="0"/>
              <a:t>-</a:t>
            </a:r>
            <a:r>
              <a:rPr lang="zh-CN" altLang="en-US" dirty="0" smtClean="0"/>
              <a:t>云函数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433455"/>
          </a:xfrm>
        </p:spPr>
        <p:txBody>
          <a:bodyPr>
            <a:normAutofit/>
          </a:bodyPr>
          <a:lstStyle/>
          <a:p>
            <a:r>
              <a:rPr lang="zh-CN" altLang="en-US" dirty="0"/>
              <a:t>创建目录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funtions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project.config.json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添加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cloudfunctionRoot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"/functions/“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云开发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新建云函数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右键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新建云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wx.cloud.callFunction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 name: 'user' }).then(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res =&gt; {console.log(res)}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8065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447</Words>
  <Application>Microsoft Office PowerPoint</Application>
  <PresentationFormat>全屏显示(4:3)</PresentationFormat>
  <Paragraphs>92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幼圆</vt:lpstr>
      <vt:lpstr>Arial</vt:lpstr>
      <vt:lpstr>Century Gothic</vt:lpstr>
      <vt:lpstr>Times New Roman</vt:lpstr>
      <vt:lpstr>Wingdings 3</vt:lpstr>
      <vt:lpstr>丝状</vt:lpstr>
      <vt:lpstr>上课前准备工作</vt:lpstr>
      <vt:lpstr>课程回顾</vt:lpstr>
      <vt:lpstr>内容回顾</vt:lpstr>
      <vt:lpstr>前端开发-连接后台</vt:lpstr>
      <vt:lpstr>如何开发后台</vt:lpstr>
      <vt:lpstr>云开发-数据库</vt:lpstr>
      <vt:lpstr>在vue中获取数据</vt:lpstr>
      <vt:lpstr>小程序-云存储</vt:lpstr>
      <vt:lpstr>小程序-云函数</vt:lpstr>
      <vt:lpstr>更多复杂数据操作</vt:lpstr>
      <vt:lpstr>下课准备</vt:lpstr>
      <vt:lpstr>考核方式再说明</vt:lpstr>
      <vt:lpstr>下课前准备工作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前端开发基础知识</dc:title>
  <dc:creator>张卓</dc:creator>
  <cp:lastModifiedBy>user</cp:lastModifiedBy>
  <cp:revision>194</cp:revision>
  <dcterms:created xsi:type="dcterms:W3CDTF">2019-03-26T10:17:50Z</dcterms:created>
  <dcterms:modified xsi:type="dcterms:W3CDTF">2019-04-08T06:47:41Z</dcterms:modified>
</cp:coreProperties>
</file>