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3" r:id="rId2"/>
    <p:sldId id="321" r:id="rId3"/>
    <p:sldId id="287" r:id="rId4"/>
    <p:sldId id="295" r:id="rId5"/>
    <p:sldId id="317" r:id="rId6"/>
    <p:sldId id="318" r:id="rId7"/>
    <p:sldId id="331" r:id="rId8"/>
    <p:sldId id="304" r:id="rId9"/>
    <p:sldId id="305" r:id="rId10"/>
    <p:sldId id="319" r:id="rId11"/>
    <p:sldId id="320" r:id="rId12"/>
    <p:sldId id="322" r:id="rId13"/>
    <p:sldId id="323" r:id="rId14"/>
    <p:sldId id="324" r:id="rId15"/>
    <p:sldId id="326" r:id="rId16"/>
    <p:sldId id="325" r:id="rId17"/>
    <p:sldId id="327" r:id="rId18"/>
    <p:sldId id="328" r:id="rId19"/>
    <p:sldId id="329" r:id="rId20"/>
    <p:sldId id="330" r:id="rId21"/>
    <p:sldId id="300" r:id="rId22"/>
    <p:sldId id="28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0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6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154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6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67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6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4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8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9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5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2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7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8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8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3BC3-BBCA-48BF-BFDC-06D38195F5A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stra13/Android-Universal-Image-Loader" TargetMode="External"/><Relationship Id="rId2" Type="http://schemas.openxmlformats.org/officeDocument/2006/relationships/hyperlink" Target="https://github.com/mancj/MaterialSearchB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enchaosong/Banne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c22c008e082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上课前准备工作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069700" cy="43287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下载个人源码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  https://github.com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/&lt;my_name&gt;/&lt;my_app&gt;.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定位到根目录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）运行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命令定位到项目根目录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）在根目录按住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右键，点击“在此处打开命令行窗口”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打开项目根路径，点击“终端”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“新建终端”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命令，下载运行环境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--registry=https://registry.npm.taobao.org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6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意向组件</a:t>
            </a:r>
            <a:r>
              <a:rPr lang="en-US" altLang="zh-CN" dirty="0" smtClean="0"/>
              <a:t>intent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5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跳转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558145"/>
          </a:xfrm>
        </p:spPr>
        <p:txBody>
          <a:bodyPr/>
          <a:lstStyle/>
          <a:p>
            <a:r>
              <a:rPr lang="zh-CN" altLang="en-US" dirty="0" smtClean="0"/>
              <a:t>显式</a:t>
            </a:r>
            <a:r>
              <a:rPr lang="en-US" altLang="zh-CN" dirty="0" smtClean="0"/>
              <a:t>intent(page.41-43)</a:t>
            </a:r>
          </a:p>
          <a:p>
            <a:r>
              <a:rPr lang="zh-CN" altLang="en-US" dirty="0" smtClean="0"/>
              <a:t>隐式</a:t>
            </a:r>
            <a:r>
              <a:rPr lang="en-US" altLang="zh-CN" dirty="0" smtClean="0"/>
              <a:t>intent(page.44-46)</a:t>
            </a:r>
            <a:endParaRPr lang="en-US" altLang="zh-CN" dirty="0"/>
          </a:p>
          <a:p>
            <a:r>
              <a:rPr lang="zh-CN" altLang="en-US" dirty="0" smtClean="0"/>
              <a:t>更多用法</a:t>
            </a:r>
            <a:r>
              <a:rPr lang="en-US" altLang="zh-CN" dirty="0" smtClean="0"/>
              <a:t>(page.47)</a:t>
            </a:r>
          </a:p>
          <a:p>
            <a:r>
              <a:rPr lang="zh-CN" altLang="en-US" dirty="0" smtClean="0"/>
              <a:t>传递数据</a:t>
            </a:r>
            <a:r>
              <a:rPr lang="en-US" altLang="zh-CN" dirty="0" smtClean="0"/>
              <a:t>(page.50)</a:t>
            </a:r>
          </a:p>
          <a:p>
            <a:r>
              <a:rPr lang="zh-CN" altLang="en-US" dirty="0" smtClean="0"/>
              <a:t>生命周期</a:t>
            </a:r>
            <a:r>
              <a:rPr lang="en-US" altLang="zh-CN" dirty="0"/>
              <a:t>(page.59)</a:t>
            </a:r>
          </a:p>
          <a:p>
            <a:r>
              <a:rPr lang="zh-CN" altLang="en-US" dirty="0" smtClean="0"/>
              <a:t>启动模式</a:t>
            </a:r>
            <a:r>
              <a:rPr lang="en-US" altLang="zh-CN" dirty="0" smtClean="0"/>
              <a:t>(page.63)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95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碎片</a:t>
            </a:r>
            <a:r>
              <a:rPr lang="en-US" altLang="zh-CN" dirty="0" smtClean="0"/>
              <a:t>Fragment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5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创建碎片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12004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manifests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注意生命周期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P.153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onCreateView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方法中指定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inflater.inflate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R.layout.fragment_xxxxx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container, false);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9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碎片的使用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12004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可以静态使用，也可以在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FragmentLayout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中动态使用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通过按钮替换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P.149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通过按钮隐藏切换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（以下示例）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4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碎片的使用（初始化）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9938" y="2229392"/>
            <a:ext cx="7880465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@Override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protected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onCreate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(Bundle savedInstanceState)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super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.onCreate(savedInstanceState)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ImageLoader.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getInstance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().init(ImageLoaderConfiguration.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createDefault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(MainActivity.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setContentView(R.layout.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activity_main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FragmentTransaction transaction = getSupportFragmentManager().beginTransaction()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homeFragment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HomeFragment()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shopFragment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ShopFragment()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mineFragment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MineFragment()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transaction.add(R.id.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main_container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homeFragment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transaction.add(R.id.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main_container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shopFragment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transaction.add(R.id.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main_container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mineFragment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transaction.hide(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shopFragment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transaction.hide(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mineFragment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transaction.commit()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BottomNavigationView navigation = findViewById(R.id.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navigation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navigation.setOnNavigationItemSelectedListener(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mOnNavigationItemSelectedListener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6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碎片的使用（隐藏切换）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28204" y="1518132"/>
            <a:ext cx="7915796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private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BottomNavigationView.OnNavigationItemSelectedListener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mOnNavigationItemSelectedListener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BottomNavigationView.OnNavigationItemSelectedListener()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@Override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public boolean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onNavigationItemSelected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@NonNull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MenuItem item)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FragmentTransaction transaction = getSupportFragmentManager().beginTransaction()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transaction.hide(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homeFragment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transaction.hide(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shopFragment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transaction.hide(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mineFragment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switch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(item.getItemId())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case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R.id.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navigation_home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  transaction.show(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homeFragment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break;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case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R.id.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navigation_item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  transaction.show(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mineFragment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break;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case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R.id.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navigation_find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  transaction.show(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shopFragment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break;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case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R.id.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navigation_mine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  transaction.show(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mineFragment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break;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transaction.commit()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return true;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使用第三方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4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第三方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12004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搜索框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github.com/mancj/MaterialSearchBar</a:t>
            </a:r>
            <a:endParaRPr lang="en-US" altLang="zh-CN" dirty="0" smtClean="0"/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网络图片加载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github.com/nostra13/Android-Universal-Image-Loader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ImageLoader.getInstance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ImageLoaderConfiguration.createDefault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MainActivity.this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轮播图</a:t>
            </a:r>
            <a:r>
              <a:rPr lang="en-US" altLang="zh-CN" dirty="0">
                <a:hlinkClick r:id="rId4"/>
              </a:rPr>
              <a:t>https://github.com/wenchaosong/Banner</a:t>
            </a:r>
            <a:endParaRPr lang="en-US" altLang="zh-CN" dirty="0" smtClean="0"/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7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使用列表组件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5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Mpvue</a:t>
            </a:r>
            <a:r>
              <a:rPr lang="zh-CN" altLang="en-US" dirty="0" smtClean="0"/>
              <a:t>小程序页面传参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069700" cy="4328746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index.vue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'../list/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main?type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 +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mpvue.navigateTo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list.vue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(option){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option.type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marL="400050" lvl="2" indent="0"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63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第三方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120044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P.114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GridView</a:t>
            </a:r>
            <a:r>
              <a:rPr lang="zh-CN" altLang="en-US" dirty="0" smtClean="0"/>
              <a:t>九宫格（</a:t>
            </a:r>
            <a:r>
              <a:rPr lang="en-US" altLang="zh-CN" dirty="0" smtClean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https://www.jianshu.com/p/c22c008e0820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RecyclerView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P.122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5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下课准备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下课前准备工作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069700" cy="43287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保存源码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自动：在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中点击“源代码管理”菜单，填入注释，运行“</a:t>
            </a:r>
            <a:r>
              <a:rPr lang="zh-CN" altLang="en-US" dirty="0" smtClean="0"/>
              <a:t>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*</a:t>
            </a: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-m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lvl="2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上传源码到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自动：在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点击“推送”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安卓开发基础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10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652945" cy="472440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安卓版本（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page.3)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工具（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page.5)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SDK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真机运行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驱动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开发者选项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C:\Users\Administrator\AppData\Local\Android\Sdk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文件分析（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page.18-page.21)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日志工具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(page.26)</a:t>
            </a:r>
          </a:p>
        </p:txBody>
      </p:sp>
    </p:spTree>
    <p:extLst>
      <p:ext uri="{BB962C8B-B14F-4D97-AF65-F5344CB8AC3E}">
        <p14:creationId xmlns:p14="http://schemas.microsoft.com/office/powerpoint/2010/main" val="35630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华为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652945" cy="459251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关于手机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点击版本号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次进入开发者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开发人员选项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勾选 仅充电模式下允许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勾选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hisuite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允许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hisuite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连接设备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652945" cy="459251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全部参数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戳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miui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，打开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更多设置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者选项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开启开发者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需要开启的按钮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调试、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调试（安全设置）、关闭启动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MIUI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优化。</a:t>
            </a:r>
          </a:p>
        </p:txBody>
      </p:sp>
    </p:spTree>
    <p:extLst>
      <p:ext uri="{BB962C8B-B14F-4D97-AF65-F5344CB8AC3E}">
        <p14:creationId xmlns:p14="http://schemas.microsoft.com/office/powerpoint/2010/main" val="41198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夜神模拟器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652945" cy="4592515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在模拟器安装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目录运行命令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/>
              <a:t>adb</a:t>
            </a:r>
            <a:r>
              <a:rPr lang="en-US" altLang="zh-CN" dirty="0"/>
              <a:t> connect 127.0.0.1:62001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活动组件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9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558145"/>
          </a:xfrm>
        </p:spPr>
        <p:txBody>
          <a:bodyPr/>
          <a:lstStyle/>
          <a:p>
            <a:r>
              <a:rPr lang="zh-CN" altLang="en-US" dirty="0" smtClean="0"/>
              <a:t>手动创建</a:t>
            </a:r>
            <a:r>
              <a:rPr lang="en-US" altLang="zh-CN" dirty="0" smtClean="0"/>
              <a:t>activity(page.31)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androidmaifest.xml</a:t>
            </a:r>
            <a:r>
              <a:rPr lang="zh-CN" altLang="en-US" dirty="0" smtClean="0"/>
              <a:t>文件中注册</a:t>
            </a:r>
            <a:r>
              <a:rPr lang="en-US" altLang="zh-CN" dirty="0" smtClean="0"/>
              <a:t>(page.35)</a:t>
            </a:r>
          </a:p>
          <a:p>
            <a:r>
              <a:rPr lang="zh-CN" altLang="en-US" dirty="0" smtClean="0"/>
              <a:t>在活动中使用</a:t>
            </a:r>
            <a:r>
              <a:rPr lang="en-US" altLang="zh-CN" dirty="0" smtClean="0"/>
              <a:t>toast(page.37)</a:t>
            </a:r>
          </a:p>
          <a:p>
            <a:r>
              <a:rPr lang="zh-CN" altLang="en-US" dirty="0" smtClean="0"/>
              <a:t>在活动中使用</a:t>
            </a:r>
            <a:r>
              <a:rPr lang="en-US" altLang="zh-CN" dirty="0" smtClean="0"/>
              <a:t>Menu(page.39)</a:t>
            </a:r>
          </a:p>
          <a:p>
            <a:r>
              <a:rPr lang="zh-CN" altLang="en-US" dirty="0" smtClean="0"/>
              <a:t>销毁活动</a:t>
            </a:r>
            <a:r>
              <a:rPr lang="en-US" altLang="zh-CN" dirty="0" smtClean="0"/>
              <a:t>(page.41)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12944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493</Words>
  <Application>Microsoft Office PowerPoint</Application>
  <PresentationFormat>全屏显示(4:3)</PresentationFormat>
  <Paragraphs>102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 Unicode MS</vt:lpstr>
      <vt:lpstr>Source Code Pro</vt:lpstr>
      <vt:lpstr>幼圆</vt:lpstr>
      <vt:lpstr>Arial</vt:lpstr>
      <vt:lpstr>Century Gothic</vt:lpstr>
      <vt:lpstr>Times New Roman</vt:lpstr>
      <vt:lpstr>Wingdings</vt:lpstr>
      <vt:lpstr>Wingdings 3</vt:lpstr>
      <vt:lpstr>丝状</vt:lpstr>
      <vt:lpstr>上课前准备工作</vt:lpstr>
      <vt:lpstr>Mpvue小程序页面传参</vt:lpstr>
      <vt:lpstr>安卓开发基础</vt:lpstr>
      <vt:lpstr>开发环境</vt:lpstr>
      <vt:lpstr>华为</vt:lpstr>
      <vt:lpstr>小米</vt:lpstr>
      <vt:lpstr>夜神模拟器</vt:lpstr>
      <vt:lpstr>活动组件activity</vt:lpstr>
      <vt:lpstr>创建活动</vt:lpstr>
      <vt:lpstr>意向组件intent</vt:lpstr>
      <vt:lpstr>使用intent跳转</vt:lpstr>
      <vt:lpstr>碎片Fragment</vt:lpstr>
      <vt:lpstr>创建碎片</vt:lpstr>
      <vt:lpstr>碎片的使用</vt:lpstr>
      <vt:lpstr>碎片的使用（初始化）</vt:lpstr>
      <vt:lpstr>碎片的使用（隐藏切换）</vt:lpstr>
      <vt:lpstr>使用第三方UI组件</vt:lpstr>
      <vt:lpstr>第三方UI组件的使用</vt:lpstr>
      <vt:lpstr>使用列表组件</vt:lpstr>
      <vt:lpstr>第三方UI组件的使用</vt:lpstr>
      <vt:lpstr>下课准备</vt:lpstr>
      <vt:lpstr>下课前准备工作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前端开发基础知识</dc:title>
  <dc:creator>张卓</dc:creator>
  <cp:lastModifiedBy>user</cp:lastModifiedBy>
  <cp:revision>270</cp:revision>
  <dcterms:created xsi:type="dcterms:W3CDTF">2019-03-26T10:17:50Z</dcterms:created>
  <dcterms:modified xsi:type="dcterms:W3CDTF">2019-05-06T07:40:00Z</dcterms:modified>
</cp:coreProperties>
</file>