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3" r:id="rId2"/>
    <p:sldId id="285" r:id="rId3"/>
    <p:sldId id="281" r:id="rId4"/>
    <p:sldId id="282" r:id="rId5"/>
    <p:sldId id="287" r:id="rId6"/>
    <p:sldId id="289" r:id="rId7"/>
    <p:sldId id="290" r:id="rId8"/>
    <p:sldId id="291" r:id="rId9"/>
    <p:sldId id="292" r:id="rId10"/>
    <p:sldId id="293" r:id="rId11"/>
    <p:sldId id="294" r:id="rId12"/>
    <p:sldId id="286" r:id="rId13"/>
    <p:sldId id="295" r:id="rId14"/>
    <p:sldId id="296" r:id="rId15"/>
    <p:sldId id="302" r:id="rId16"/>
    <p:sldId id="299" r:id="rId17"/>
    <p:sldId id="297" r:id="rId18"/>
    <p:sldId id="303" r:id="rId19"/>
    <p:sldId id="298" r:id="rId20"/>
    <p:sldId id="301" r:id="rId21"/>
    <p:sldId id="300" r:id="rId22"/>
    <p:sldId id="284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3BC3-BBCA-48BF-BFDC-06D38195F5A9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317BE002-A4CA-410A-AF58-60DF07727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403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3BC3-BBCA-48BF-BFDC-06D38195F5A9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17BE002-A4CA-410A-AF58-60DF07727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965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3BC3-BBCA-48BF-BFDC-06D38195F5A9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17BE002-A4CA-410A-AF58-60DF07727EF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6154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3BC3-BBCA-48BF-BFDC-06D38195F5A9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17BE002-A4CA-410A-AF58-60DF07727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761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3BC3-BBCA-48BF-BFDC-06D38195F5A9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17BE002-A4CA-410A-AF58-60DF07727EF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7670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3BC3-BBCA-48BF-BFDC-06D38195F5A9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17BE002-A4CA-410A-AF58-60DF07727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346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3BC3-BBCA-48BF-BFDC-06D38195F5A9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E002-A4CA-410A-AF58-60DF07727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741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3BC3-BBCA-48BF-BFDC-06D38195F5A9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E002-A4CA-410A-AF58-60DF07727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388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3BC3-BBCA-48BF-BFDC-06D38195F5A9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E002-A4CA-410A-AF58-60DF07727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094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3BC3-BBCA-48BF-BFDC-06D38195F5A9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17BE002-A4CA-410A-AF58-60DF07727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559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3BC3-BBCA-48BF-BFDC-06D38195F5A9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317BE002-A4CA-410A-AF58-60DF07727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789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3BC3-BBCA-48BF-BFDC-06D38195F5A9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317BE002-A4CA-410A-AF58-60DF07727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522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3BC3-BBCA-48BF-BFDC-06D38195F5A9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E002-A4CA-410A-AF58-60DF07727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67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3BC3-BBCA-48BF-BFDC-06D38195F5A9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E002-A4CA-410A-AF58-60DF07727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6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3BC3-BBCA-48BF-BFDC-06D38195F5A9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E002-A4CA-410A-AF58-60DF07727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689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3BC3-BBCA-48BF-BFDC-06D38195F5A9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17BE002-A4CA-410A-AF58-60DF07727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082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53BC3-BBCA-48BF-BFDC-06D38195F5A9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17BE002-A4CA-410A-AF58-60DF07727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52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player.youku.com/embed/XMzMwMTYyODMyNA==?autoplay=true&amp;client_id=37ae6144009e277d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lkingData/iview-weapp/tree/master/dist" TargetMode="External"/><Relationship Id="rId2" Type="http://schemas.openxmlformats.org/officeDocument/2006/relationships/hyperlink" Target="https://github.com/TalkingData/iview-weap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上课前准备工作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2133600"/>
            <a:ext cx="7069700" cy="432874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下载个人源码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clone  https://github.com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/&lt;my_name&gt;/&lt;my_app&gt;.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定位到根目录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）运行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，通过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命令定位到项目根目录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）在根目录按住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shift+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右键，点击“在此处打开命令行窗口”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 code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打开项目根路径，点击“终端”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“新建终端”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运行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命令，下载运行环境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 --registry=https://registry.npm.taobao.org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167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头像</a:t>
            </a:r>
            <a:r>
              <a:rPr lang="zh-CN" altLang="en-US" sz="1200" dirty="0" smtClean="0"/>
              <a:t>小程序组件</a:t>
            </a:r>
            <a:endParaRPr lang="zh-CN" altLang="en-US" sz="1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2133599"/>
            <a:ext cx="6591985" cy="4592515"/>
          </a:xfrm>
        </p:spPr>
        <p:txBody>
          <a:bodyPr>
            <a:normAutofit/>
          </a:bodyPr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index.vue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文件（模板）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&lt;view class="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userinfo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&lt;view class="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userinfo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-avatar"&gt;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open-data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type="</a:t>
            </a:r>
            <a:r>
              <a:rPr lang="en-US" altLang="zh-CN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userAvatarUrl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"&gt;&lt;/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open-data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&lt;/view&gt;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open-data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type="</a:t>
            </a:r>
            <a:r>
              <a:rPr lang="en-US" altLang="zh-CN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userNickName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"&gt;&lt;/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open-data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view&gt;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324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头像</a:t>
            </a:r>
            <a:r>
              <a:rPr lang="zh-CN" altLang="en-US" sz="1200" dirty="0" smtClean="0"/>
              <a:t>小程序组件</a:t>
            </a:r>
            <a:endParaRPr lang="zh-CN" altLang="en-US" sz="1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2133599"/>
            <a:ext cx="3061847" cy="4592515"/>
          </a:xfrm>
        </p:spPr>
        <p:txBody>
          <a:bodyPr>
            <a:normAutofit/>
          </a:bodyPr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index.vue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文件（样式）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userinfo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40005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position: relative;</a:t>
            </a:r>
          </a:p>
          <a:p>
            <a:pPr marL="40005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width: 750rpx;</a:t>
            </a:r>
          </a:p>
          <a:p>
            <a:pPr marL="40005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height: 320rpx;</a:t>
            </a:r>
          </a:p>
          <a:p>
            <a:pPr marL="40005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color: #666;</a:t>
            </a:r>
          </a:p>
          <a:p>
            <a:pPr marL="40005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display: flex;</a:t>
            </a:r>
          </a:p>
          <a:p>
            <a:pPr marL="40005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flex-direction: column;</a:t>
            </a:r>
          </a:p>
          <a:p>
            <a:pPr marL="40005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align-items: center;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05004" y="2436277"/>
            <a:ext cx="4572000" cy="4698722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457200">
              <a:spcBef>
                <a:spcPts val="1000"/>
              </a:spcBef>
              <a:buClr>
                <a:schemeClr val="accent1"/>
              </a:buClr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userinfo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-avatar {</a:t>
            </a:r>
          </a:p>
          <a:p>
            <a:pPr lvl="1" defTabSz="457200">
              <a:spcBef>
                <a:spcPts val="1000"/>
              </a:spcBef>
              <a:buClr>
                <a:schemeClr val="accent1"/>
              </a:buClr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overflow:hidden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 defTabSz="457200">
              <a:spcBef>
                <a:spcPts val="1000"/>
              </a:spcBef>
              <a:buClr>
                <a:schemeClr val="accent1"/>
              </a:buClr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block;</a:t>
            </a:r>
          </a:p>
          <a:p>
            <a:pPr lvl="1" defTabSz="457200">
              <a:spcBef>
                <a:spcPts val="1000"/>
              </a:spcBef>
              <a:buClr>
                <a:schemeClr val="accent1"/>
              </a:buClr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width: 160rpx;</a:t>
            </a:r>
          </a:p>
          <a:p>
            <a:pPr lvl="1" defTabSz="457200">
              <a:spcBef>
                <a:spcPts val="1000"/>
              </a:spcBef>
              <a:buClr>
                <a:schemeClr val="accent1"/>
              </a:buClr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height: 160rpx;</a:t>
            </a:r>
          </a:p>
          <a:p>
            <a:pPr lvl="1" defTabSz="457200">
              <a:spcBef>
                <a:spcPts val="1000"/>
              </a:spcBef>
              <a:buClr>
                <a:schemeClr val="accent1"/>
              </a:buClr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margin: 20rpx;</a:t>
            </a:r>
          </a:p>
          <a:p>
            <a:pPr lvl="1" defTabSz="457200">
              <a:spcBef>
                <a:spcPts val="1000"/>
              </a:spcBef>
              <a:buClr>
                <a:schemeClr val="accent1"/>
              </a:buClr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margin-top: 50rpx;</a:t>
            </a:r>
          </a:p>
          <a:p>
            <a:pPr lvl="1" defTabSz="457200">
              <a:spcBef>
                <a:spcPts val="1000"/>
              </a:spcBef>
              <a:buClr>
                <a:schemeClr val="accent1"/>
              </a:buClr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border-radius: 50%;</a:t>
            </a:r>
          </a:p>
          <a:p>
            <a:pPr lvl="1" defTabSz="457200">
              <a:spcBef>
                <a:spcPts val="1000"/>
              </a:spcBef>
              <a:buClr>
                <a:schemeClr val="accent1"/>
              </a:buClr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border: 2px solid #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fff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 defTabSz="457200">
              <a:spcBef>
                <a:spcPts val="1000"/>
              </a:spcBef>
              <a:buClr>
                <a:schemeClr val="accent1"/>
              </a:buClr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box-shadow: 3px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3px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10px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rgba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 0, 0, 0.2);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10167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前端开发</a:t>
            </a:r>
            <a:r>
              <a:rPr lang="en-US" altLang="zh-CN" dirty="0" smtClean="0"/>
              <a:t>-</a:t>
            </a:r>
            <a:r>
              <a:rPr lang="zh-CN" altLang="en-US" dirty="0" smtClean="0"/>
              <a:t>数据绑定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954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视频介绍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2133599"/>
            <a:ext cx="6652945" cy="4592515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介绍视频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https://player.youku.com/embed/XMzMwMTYyODMyNA==?autoplay=true&amp;client_id=37ae6144009e277d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05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文本绑定</a:t>
            </a:r>
            <a:r>
              <a:rPr lang="en-US" altLang="zh-CN" sz="1200" dirty="0" smtClean="0"/>
              <a:t>Mustache</a:t>
            </a:r>
            <a:r>
              <a:rPr lang="zh-CN" altLang="en-US" sz="1200" dirty="0" smtClean="0"/>
              <a:t>语法</a:t>
            </a:r>
            <a:endParaRPr lang="zh-CN" altLang="en-US" sz="1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4724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&lt;span&gt;Message: {{ </a:t>
            </a:r>
            <a:r>
              <a:rPr lang="en-US" altLang="zh-CN" dirty="0" err="1">
                <a:solidFill>
                  <a:schemeClr val="accent2"/>
                </a:solidFill>
              </a:rPr>
              <a:t>msg</a:t>
            </a:r>
            <a:r>
              <a:rPr lang="en-US" altLang="zh-CN" dirty="0"/>
              <a:t> }}&lt;/span</a:t>
            </a:r>
            <a:r>
              <a:rPr lang="en-US" altLang="zh-CN" dirty="0" smtClean="0"/>
              <a:t>&gt;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data: </a:t>
            </a:r>
            <a:r>
              <a:rPr lang="en-US" altLang="zh-CN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altLang="zh-CN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return </a:t>
            </a:r>
            <a:r>
              <a:rPr lang="en-US" altLang="zh-C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altLang="zh-CN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altLang="zh-CN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“a message”</a:t>
            </a:r>
          </a:p>
          <a:p>
            <a:pPr marL="0" indent="0">
              <a:buNone/>
            </a:pPr>
            <a:r>
              <a:rPr lang="en-US" altLang="zh-CN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>
              <a:buNone/>
            </a:pPr>
            <a:r>
              <a:rPr lang="en-US" altLang="zh-CN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Mustache </a:t>
            </a:r>
            <a:r>
              <a:rPr lang="zh-CN" altLang="en-US" dirty="0"/>
              <a:t>标签将会被替代为对应数据对象上 </a:t>
            </a:r>
            <a:r>
              <a:rPr lang="en-US" altLang="zh-CN" dirty="0" err="1"/>
              <a:t>msg</a:t>
            </a:r>
            <a:r>
              <a:rPr lang="en-US" altLang="zh-CN" dirty="0"/>
              <a:t> </a:t>
            </a:r>
            <a:r>
              <a:rPr lang="zh-CN" altLang="en-US" dirty="0"/>
              <a:t>属性的值。无论何时，绑定的数据对象上 </a:t>
            </a:r>
            <a:r>
              <a:rPr lang="en-US" altLang="zh-CN" dirty="0" err="1"/>
              <a:t>msg</a:t>
            </a:r>
            <a:r>
              <a:rPr lang="en-US" altLang="zh-CN" dirty="0"/>
              <a:t> </a:t>
            </a:r>
            <a:r>
              <a:rPr lang="zh-CN" altLang="en-US" dirty="0"/>
              <a:t>属性发生了改变，插值处的内容都会更新。</a:t>
            </a:r>
          </a:p>
        </p:txBody>
      </p:sp>
    </p:spTree>
    <p:extLst>
      <p:ext uri="{BB962C8B-B14F-4D97-AF65-F5344CB8AC3E}">
        <p14:creationId xmlns:p14="http://schemas.microsoft.com/office/powerpoint/2010/main" val="81136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img-blog.csdn.net/201803221933596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38" y="1570037"/>
            <a:ext cx="8942666" cy="34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524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列表渲染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2133600"/>
            <a:ext cx="7018705" cy="4724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altLang="zh-CN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altLang="zh-C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 </a:t>
            </a:r>
            <a:r>
              <a:rPr lang="en-US" altLang="zh-CN" sz="23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v-for="item in items</a:t>
            </a:r>
            <a:r>
              <a:rPr lang="en-US" altLang="zh-CN" sz="23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zh-C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{{ </a:t>
            </a:r>
            <a:r>
              <a:rPr lang="en-US" altLang="zh-CN" sz="23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item.message</a:t>
            </a:r>
            <a:r>
              <a:rPr lang="en-US" altLang="zh-C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 &lt;/li</a:t>
            </a:r>
            <a:r>
              <a:rPr lang="en-US" altLang="zh-C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altLang="zh-C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altLang="zh-C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endParaRPr lang="en-US" altLang="zh-C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{</a:t>
            </a:r>
            <a:endParaRPr lang="en-US" altLang="zh-C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items</a:t>
            </a:r>
            <a:r>
              <a:rPr lang="en-US" altLang="zh-C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</a:p>
          <a:p>
            <a:pPr marL="400050" lvl="1" indent="0">
              <a:buNone/>
            </a:pPr>
            <a:r>
              <a:rPr lang="en-US" altLang="zh-C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altLang="zh-C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message: 'Foo' }, </a:t>
            </a:r>
            <a:endParaRPr lang="en-US" altLang="zh-C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altLang="zh-C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message: 'Bar' </a:t>
            </a:r>
            <a:r>
              <a:rPr lang="en-US" altLang="zh-C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en-US" altLang="zh-CN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endParaRPr lang="en-US" altLang="zh-C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altLang="zh-CN" dirty="0"/>
          </a:p>
          <a:p>
            <a:r>
              <a:rPr lang="zh-CN" altLang="en-US" dirty="0" smtClean="0"/>
              <a:t>用 </a:t>
            </a:r>
            <a:r>
              <a:rPr lang="en-US" altLang="zh-CN" dirty="0"/>
              <a:t>v-for </a:t>
            </a:r>
            <a:r>
              <a:rPr lang="zh-CN" altLang="en-US" dirty="0"/>
              <a:t>指令根据一组数组的选项列表进行渲染。</a:t>
            </a:r>
            <a:r>
              <a:rPr lang="en-US" altLang="zh-CN" dirty="0"/>
              <a:t>v-for </a:t>
            </a:r>
            <a:r>
              <a:rPr lang="zh-CN" altLang="en-US" dirty="0"/>
              <a:t>指令需要使用 </a:t>
            </a:r>
            <a:r>
              <a:rPr lang="en-US" altLang="zh-CN" dirty="0"/>
              <a:t>item in items </a:t>
            </a:r>
            <a:r>
              <a:rPr lang="zh-CN" altLang="en-US" dirty="0"/>
              <a:t>形式的特殊语法，</a:t>
            </a:r>
            <a:r>
              <a:rPr lang="en-US" altLang="zh-CN" dirty="0"/>
              <a:t>items </a:t>
            </a:r>
            <a:r>
              <a:rPr lang="zh-CN" altLang="en-US" dirty="0"/>
              <a:t>是源数据数组并且 </a:t>
            </a:r>
            <a:r>
              <a:rPr lang="en-US" altLang="zh-CN" dirty="0"/>
              <a:t>item </a:t>
            </a:r>
            <a:r>
              <a:rPr lang="zh-CN" altLang="en-US" dirty="0"/>
              <a:t>是数组元素迭代的别名。</a:t>
            </a:r>
          </a:p>
        </p:txBody>
      </p:sp>
    </p:spTree>
    <p:extLst>
      <p:ext uri="{BB962C8B-B14F-4D97-AF65-F5344CB8AC3E}">
        <p14:creationId xmlns:p14="http://schemas.microsoft.com/office/powerpoint/2010/main" val="26168404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特性绑定</a:t>
            </a:r>
            <a:endParaRPr lang="zh-CN" altLang="en-US" sz="1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2133599"/>
            <a:ext cx="6591985" cy="462464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img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v-bind:src</a:t>
            </a:r>
            <a:r>
              <a:rPr lang="en-US" altLang="zh-CN" dirty="0" smtClean="0"/>
              <a:t>=“</a:t>
            </a:r>
            <a:r>
              <a:rPr lang="en-US" altLang="zh-CN" dirty="0" err="1" smtClean="0">
                <a:solidFill>
                  <a:schemeClr val="accent2"/>
                </a:solidFill>
              </a:rPr>
              <a:t>url</a:t>
            </a:r>
            <a:r>
              <a:rPr lang="en-US" altLang="zh-CN" dirty="0" smtClean="0"/>
              <a:t>"&gt;&lt;/</a:t>
            </a:r>
            <a:r>
              <a:rPr lang="en-US" altLang="zh-CN" dirty="0" err="1" smtClean="0"/>
              <a:t>img</a:t>
            </a:r>
            <a:r>
              <a:rPr lang="en-US" altLang="zh-CN" dirty="0" smtClean="0"/>
              <a:t>&gt;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data: {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{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url: “http://www.pic.com/xxx”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Mustache </a:t>
            </a:r>
            <a:r>
              <a:rPr lang="zh-CN" altLang="en-US" dirty="0"/>
              <a:t>标签将会被替代为对应数据对象上 </a:t>
            </a:r>
            <a:r>
              <a:rPr lang="en-US" altLang="zh-CN" dirty="0" err="1"/>
              <a:t>msg</a:t>
            </a:r>
            <a:r>
              <a:rPr lang="en-US" altLang="zh-CN" dirty="0"/>
              <a:t> </a:t>
            </a:r>
            <a:r>
              <a:rPr lang="zh-CN" altLang="en-US" dirty="0"/>
              <a:t>属性的值。无论何时，绑定的数据对象上 </a:t>
            </a:r>
            <a:r>
              <a:rPr lang="en-US" altLang="zh-CN" dirty="0" err="1"/>
              <a:t>msg</a:t>
            </a:r>
            <a:r>
              <a:rPr lang="en-US" altLang="zh-CN" dirty="0"/>
              <a:t> </a:t>
            </a:r>
            <a:r>
              <a:rPr lang="zh-CN" altLang="en-US" dirty="0"/>
              <a:t>属性发生了改变，插值处的内容都会更新。</a:t>
            </a:r>
          </a:p>
        </p:txBody>
      </p:sp>
    </p:spTree>
    <p:extLst>
      <p:ext uri="{BB962C8B-B14F-4D97-AF65-F5344CB8AC3E}">
        <p14:creationId xmlns:p14="http://schemas.microsoft.com/office/powerpoint/2010/main" val="2262240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img-blog.csdn.net/201803221934168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52" y="1236518"/>
            <a:ext cx="8896298" cy="446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186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条件渲染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4541520"/>
          </a:xfrm>
        </p:spPr>
        <p:txBody>
          <a:bodyPr/>
          <a:lstStyle/>
          <a:p>
            <a:r>
              <a:rPr lang="en-US" altLang="zh-CN" dirty="0"/>
              <a:t>&lt;h1 </a:t>
            </a:r>
            <a:r>
              <a:rPr lang="en-US" altLang="zh-CN" dirty="0">
                <a:solidFill>
                  <a:schemeClr val="accent2"/>
                </a:solidFill>
              </a:rPr>
              <a:t>v-if</a:t>
            </a:r>
            <a:r>
              <a:rPr lang="en-US" altLang="zh-CN" dirty="0" smtClean="0">
                <a:solidFill>
                  <a:schemeClr val="accent2"/>
                </a:solidFill>
              </a:rPr>
              <a:t>=“show-me"</a:t>
            </a:r>
            <a:r>
              <a:rPr lang="en-US" altLang="zh-CN" dirty="0" smtClean="0"/>
              <a:t>&gt;</a:t>
            </a:r>
            <a:r>
              <a:rPr lang="en-US" altLang="zh-CN" dirty="0" err="1"/>
              <a:t>Vue</a:t>
            </a:r>
            <a:r>
              <a:rPr lang="en-US" altLang="zh-CN" dirty="0"/>
              <a:t> is awesome!&lt;/h1</a:t>
            </a:r>
            <a:r>
              <a:rPr lang="en-US" altLang="zh-CN" dirty="0" smtClean="0"/>
              <a:t>&gt;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data: {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{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show-me: false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v-if </a:t>
            </a:r>
            <a:r>
              <a:rPr lang="zh-CN" altLang="en-US" dirty="0"/>
              <a:t>指令用于条件性地渲染一块内容。这块内容只会在指令的表达式返回 </a:t>
            </a:r>
            <a:r>
              <a:rPr lang="en-US" altLang="zh-CN" dirty="0" smtClean="0"/>
              <a:t>true </a:t>
            </a:r>
            <a:r>
              <a:rPr lang="zh-CN" altLang="en-US" dirty="0"/>
              <a:t>值的时候被渲染。</a:t>
            </a:r>
          </a:p>
        </p:txBody>
      </p:sp>
    </p:spTree>
    <p:extLst>
      <p:ext uri="{BB962C8B-B14F-4D97-AF65-F5344CB8AC3E}">
        <p14:creationId xmlns:p14="http://schemas.microsoft.com/office/powerpoint/2010/main" val="2584796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小程序基础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3630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计算属性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4541520"/>
          </a:xfrm>
        </p:spPr>
        <p:txBody>
          <a:bodyPr>
            <a:normAutofit/>
          </a:bodyPr>
          <a:lstStyle/>
          <a:p>
            <a:r>
              <a:rPr lang="en-US" altLang="zh-CN" dirty="0"/>
              <a:t>&lt;</a:t>
            </a:r>
            <a:r>
              <a:rPr lang="en-US" altLang="zh-CN" dirty="0" smtClean="0"/>
              <a:t>h1&gt;</a:t>
            </a:r>
            <a:r>
              <a:rPr lang="zh-CN" altLang="en-US" dirty="0" smtClean="0"/>
              <a:t>总数</a:t>
            </a:r>
            <a:r>
              <a:rPr lang="en-US" altLang="zh-CN" dirty="0" smtClean="0"/>
              <a:t>{{total}}&lt;/</a:t>
            </a:r>
            <a:r>
              <a:rPr lang="en-US" altLang="zh-CN" dirty="0"/>
              <a:t>h1</a:t>
            </a:r>
            <a:r>
              <a:rPr lang="en-US" altLang="zh-CN" dirty="0" smtClean="0"/>
              <a:t>&gt;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computed: {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total ()  {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return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this.grids.reduce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((sum, item) =&gt; {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item.count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sum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}, 0)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},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对于任何复杂逻辑</a:t>
            </a:r>
            <a:r>
              <a:rPr lang="zh-CN" altLang="en-US" dirty="0" smtClean="0"/>
              <a:t>，都</a:t>
            </a:r>
            <a:r>
              <a:rPr lang="zh-CN" altLang="en-US" dirty="0"/>
              <a:t>应当使用</a:t>
            </a:r>
            <a:r>
              <a:rPr lang="zh-CN" altLang="en-US" b="1" dirty="0"/>
              <a:t>计算属性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7312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下课准备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777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下课前准备工作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2133600"/>
            <a:ext cx="7069700" cy="432874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保存源码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自动：在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 code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中点击“源代码管理”菜单，填入注释，运行“</a:t>
            </a:r>
            <a:r>
              <a:rPr lang="zh-CN" altLang="en-US" dirty="0" smtClean="0"/>
              <a:t>√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手动：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add *</a:t>
            </a:r>
          </a:p>
          <a:p>
            <a:pPr lvl="2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commit -m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注释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lvl="2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上传源码到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自动：在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 code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点击“推送”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手动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push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64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新建</a:t>
            </a:r>
            <a:r>
              <a:rPr lang="en-US" altLang="zh-CN" dirty="0" err="1" smtClean="0"/>
              <a:t>mpvue</a:t>
            </a:r>
            <a:r>
              <a:rPr lang="zh-CN" altLang="en-US" dirty="0" smtClean="0"/>
              <a:t>小程序项目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47244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-cli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–g</a:t>
            </a: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全局安装一个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辅助工具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mpvue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mpvue-quickstart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project_name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通过辅助工具创建一个空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mpvue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小程序项目，名叫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project_name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lvl="1"/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注意按提示填写正确的小程序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appid</a:t>
            </a:r>
            <a:endParaRPr lang="en-US" altLang="zh-CN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 &lt;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project_name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控制台当前目录切换到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project_name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文件夹目录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 --registry=https://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registry.npm.taobao.org</a:t>
            </a: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安装运行环境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dev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528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iView</a:t>
            </a:r>
            <a:r>
              <a:rPr lang="zh-CN" altLang="en-US" dirty="0" smtClean="0"/>
              <a:t>小程序</a:t>
            </a:r>
            <a:r>
              <a:rPr lang="en-US" altLang="zh-CN" dirty="0" smtClean="0"/>
              <a:t>UI</a:t>
            </a:r>
            <a:r>
              <a:rPr lang="zh-CN" altLang="en-US" dirty="0" smtClean="0"/>
              <a:t>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2133599"/>
            <a:ext cx="6591985" cy="4592515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下载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github.com/TalkingData/iview-weapp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压缩包，只解压缩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 tooltip="dist"/>
              </a:rPr>
              <a:t>dist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文件夹到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mpvue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项目的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目录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在用到组件的页面目录中创建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main.json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usingComponents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":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"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-button":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"../../../static/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/button/index“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文件中使用控件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&lt;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-button type="primary"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这是一个按钮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-button&gt;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325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课程回顾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2107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Grid </a:t>
            </a:r>
            <a:r>
              <a:rPr lang="zh-CN" altLang="en-US" dirty="0"/>
              <a:t>宫</a:t>
            </a:r>
            <a:r>
              <a:rPr lang="zh-CN" altLang="en-US" dirty="0" smtClean="0"/>
              <a:t>格</a:t>
            </a:r>
            <a:r>
              <a:rPr lang="en-US" altLang="zh-CN" sz="1200" dirty="0" err="1" smtClean="0"/>
              <a:t>iview</a:t>
            </a:r>
            <a:r>
              <a:rPr lang="zh-CN" altLang="en-US" sz="1200" dirty="0" smtClean="0"/>
              <a:t>组件</a:t>
            </a:r>
            <a:endParaRPr lang="zh-CN" altLang="en-US" sz="1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2133599"/>
            <a:ext cx="6591985" cy="4592515"/>
          </a:xfrm>
        </p:spPr>
        <p:txBody>
          <a:bodyPr>
            <a:normAutofit/>
          </a:bodyPr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main.json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"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usingComponents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": {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"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-grid": "../../../static/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/grid/index",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"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-grid-item": "../../../static/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/grid-item/index",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"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-grid-icon": "../../../static/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/grid-icon/index",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"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-grid-label": "../../../static/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/grid-label/index"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33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Grid </a:t>
            </a:r>
            <a:r>
              <a:rPr lang="zh-CN" altLang="en-US" dirty="0"/>
              <a:t>宫</a:t>
            </a:r>
            <a:r>
              <a:rPr lang="zh-CN" altLang="en-US" dirty="0" smtClean="0"/>
              <a:t>格</a:t>
            </a:r>
            <a:r>
              <a:rPr lang="en-US" altLang="zh-CN" sz="1200" dirty="0" err="1"/>
              <a:t>iview</a:t>
            </a:r>
            <a:r>
              <a:rPr lang="zh-CN" altLang="en-US" sz="1200" dirty="0"/>
              <a:t>组件</a:t>
            </a:r>
            <a:endParaRPr lang="zh-CN" altLang="en-US" sz="1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2133599"/>
            <a:ext cx="6591985" cy="4592515"/>
          </a:xfrm>
        </p:spPr>
        <p:txBody>
          <a:bodyPr>
            <a:norm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ndex.vue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-grid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-class="no-border"&gt;</a:t>
            </a:r>
          </a:p>
          <a:p>
            <a:pPr marL="400050" lvl="2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-grid-item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-class="no-border"&gt;</a:t>
            </a:r>
          </a:p>
          <a:p>
            <a:pPr marL="914400" lvl="4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-grid-icon&gt;</a:t>
            </a:r>
          </a:p>
          <a:p>
            <a:pPr marL="914400" lvl="4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&lt;image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/static/grid/1.png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</a:p>
          <a:p>
            <a:pPr marL="914400" lvl="4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-grid-icon&gt;</a:t>
            </a:r>
          </a:p>
          <a:p>
            <a:pPr marL="914400" lvl="4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-grid-label&gt;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西点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-grid-label&gt;</a:t>
            </a:r>
          </a:p>
          <a:p>
            <a:pPr marL="400050" lvl="2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-grid-item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-grid&gt;</a:t>
            </a: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558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Card </a:t>
            </a:r>
            <a:r>
              <a:rPr lang="zh-CN" altLang="en-US" dirty="0" smtClean="0"/>
              <a:t>卡片</a:t>
            </a:r>
            <a:r>
              <a:rPr lang="en-US" altLang="zh-CN" dirty="0" smtClean="0"/>
              <a:t>&amp;</a:t>
            </a:r>
            <a:r>
              <a:rPr lang="en-US" altLang="zh-CN" dirty="0"/>
              <a:t>Panel </a:t>
            </a:r>
            <a:r>
              <a:rPr lang="zh-CN" altLang="en-US" dirty="0"/>
              <a:t>面</a:t>
            </a:r>
            <a:r>
              <a:rPr lang="zh-CN" altLang="en-US" dirty="0" smtClean="0"/>
              <a:t>板</a:t>
            </a:r>
            <a:r>
              <a:rPr lang="en-US" altLang="zh-CN" sz="1200" dirty="0" err="1"/>
              <a:t>iview</a:t>
            </a:r>
            <a:r>
              <a:rPr lang="zh-CN" altLang="en-US" sz="1200" dirty="0"/>
              <a:t>组件</a:t>
            </a:r>
            <a:endParaRPr lang="zh-CN" altLang="en-US" sz="1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2133599"/>
            <a:ext cx="6591985" cy="4592515"/>
          </a:xfrm>
        </p:spPr>
        <p:txBody>
          <a:bodyPr>
            <a:normAutofit/>
          </a:bodyPr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main.json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"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usingComponents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": {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"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-card": "../../../static/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/card/index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"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-panel": "../../../static/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/panel/index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610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Card </a:t>
            </a:r>
            <a:r>
              <a:rPr lang="zh-CN" altLang="en-US" dirty="0" smtClean="0"/>
              <a:t>卡片</a:t>
            </a:r>
            <a:r>
              <a:rPr lang="en-US" altLang="zh-CN" dirty="0" smtClean="0"/>
              <a:t>&amp;</a:t>
            </a:r>
            <a:r>
              <a:rPr lang="en-US" altLang="zh-CN" dirty="0"/>
              <a:t>Panel </a:t>
            </a:r>
            <a:r>
              <a:rPr lang="zh-CN" altLang="en-US" dirty="0"/>
              <a:t>面</a:t>
            </a:r>
            <a:r>
              <a:rPr lang="zh-CN" altLang="en-US" dirty="0" smtClean="0"/>
              <a:t>板</a:t>
            </a:r>
            <a:r>
              <a:rPr lang="en-US" altLang="zh-CN" sz="1200" dirty="0" err="1"/>
              <a:t>iview</a:t>
            </a:r>
            <a:r>
              <a:rPr lang="zh-CN" altLang="en-US" sz="1200" dirty="0"/>
              <a:t>组件</a:t>
            </a:r>
            <a:endParaRPr lang="zh-CN" altLang="en-US" sz="1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2133599"/>
            <a:ext cx="6591985" cy="4592515"/>
          </a:xfrm>
        </p:spPr>
        <p:txBody>
          <a:bodyPr>
            <a:norm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index.vue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-panel title="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吃货推荐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&lt;view class="top-padding"&gt;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-card title="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良品铺子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extra="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零食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thumb="https://i.loli.net/2017/08/21/599a521472424.jpg"&gt;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&lt;view slot="content"&gt;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好多不错的零食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&lt;/view&gt;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&lt;view slot="footer"&gt;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1-22&lt;/view&gt;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&lt;/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-card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-panel&gt;</a:t>
            </a: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624121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Override1.xml><?xml version="1.0" encoding="utf-8"?>
<a:themeOverride xmlns:a="http://schemas.openxmlformats.org/drawingml/2006/main">
  <a:clrScheme name="丝状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2.xml><?xml version="1.0" encoding="utf-8"?>
<a:themeOverride xmlns:a="http://schemas.openxmlformats.org/drawingml/2006/main">
  <a:clrScheme name="丝状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3.xml><?xml version="1.0" encoding="utf-8"?>
<a:themeOverride xmlns:a="http://schemas.openxmlformats.org/drawingml/2006/main">
  <a:clrScheme name="丝状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</TotalTime>
  <Words>719</Words>
  <Application>Microsoft Office PowerPoint</Application>
  <PresentationFormat>全屏显示(4:3)</PresentationFormat>
  <Paragraphs>182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幼圆</vt:lpstr>
      <vt:lpstr>Arial</vt:lpstr>
      <vt:lpstr>Century Gothic</vt:lpstr>
      <vt:lpstr>Times New Roman</vt:lpstr>
      <vt:lpstr>Wingdings 3</vt:lpstr>
      <vt:lpstr>丝状</vt:lpstr>
      <vt:lpstr>上课前准备工作</vt:lpstr>
      <vt:lpstr>小程序基础</vt:lpstr>
      <vt:lpstr>新建mpvue小程序项目</vt:lpstr>
      <vt:lpstr>使用iView小程序UI组件</vt:lpstr>
      <vt:lpstr>课程回顾</vt:lpstr>
      <vt:lpstr>Grid 宫格iview组件</vt:lpstr>
      <vt:lpstr>Grid 宫格iview组件</vt:lpstr>
      <vt:lpstr>Card 卡片&amp;Panel 面板iview组件</vt:lpstr>
      <vt:lpstr>Card 卡片&amp;Panel 面板iview组件</vt:lpstr>
      <vt:lpstr>头像小程序组件</vt:lpstr>
      <vt:lpstr>头像小程序组件</vt:lpstr>
      <vt:lpstr>前端开发-数据绑定</vt:lpstr>
      <vt:lpstr>视频介绍</vt:lpstr>
      <vt:lpstr>文本绑定Mustache语法</vt:lpstr>
      <vt:lpstr>PowerPoint 演示文稿</vt:lpstr>
      <vt:lpstr>列表渲染</vt:lpstr>
      <vt:lpstr>特性绑定</vt:lpstr>
      <vt:lpstr>PowerPoint 演示文稿</vt:lpstr>
      <vt:lpstr>条件渲染</vt:lpstr>
      <vt:lpstr>计算属性</vt:lpstr>
      <vt:lpstr>下课准备</vt:lpstr>
      <vt:lpstr>下课前准备工作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前端开发基础知识</dc:title>
  <dc:creator>张卓</dc:creator>
  <cp:lastModifiedBy>张卓</cp:lastModifiedBy>
  <cp:revision>158</cp:revision>
  <dcterms:created xsi:type="dcterms:W3CDTF">2019-03-26T10:17:50Z</dcterms:created>
  <dcterms:modified xsi:type="dcterms:W3CDTF">2019-04-02T10:06:42Z</dcterms:modified>
</cp:coreProperties>
</file>