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287" r:id="rId3"/>
    <p:sldId id="295" r:id="rId4"/>
    <p:sldId id="304" r:id="rId5"/>
    <p:sldId id="305" r:id="rId6"/>
    <p:sldId id="306" r:id="rId7"/>
    <p:sldId id="312" r:id="rId8"/>
    <p:sldId id="313" r:id="rId9"/>
    <p:sldId id="314" r:id="rId10"/>
    <p:sldId id="307" r:id="rId11"/>
    <p:sldId id="315" r:id="rId12"/>
    <p:sldId id="316" r:id="rId13"/>
    <p:sldId id="300" r:id="rId14"/>
    <p:sldId id="28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0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6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154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6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67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4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8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9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5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2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7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8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8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3BC3-BBCA-48BF-BFDC-06D38195F5A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pvue.com/mpvue/#_1" TargetMode="External"/><Relationship Id="rId2" Type="http://schemas.openxmlformats.org/officeDocument/2006/relationships/hyperlink" Target="https://developers.weixin.qq.com/miniprogram/dev/referenc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component/map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上课前准备工作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69700" cy="43287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下载个人源码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  https://github.com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/&lt;my_name&gt;/&lt;my_app&gt;.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定位到根目录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）运行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命令定位到项目根目录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）在根目录按住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右键，点击“在此处打开命令行窗口”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打开项目根路径，点击“终端”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“新建终端”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命令，下载运行环境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--registry=https://registry.npm.taobao.org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6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Mpvue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flyio</a:t>
            </a:r>
            <a:r>
              <a:rPr lang="zh-CN" altLang="en-US" dirty="0" smtClean="0"/>
              <a:t>获取外部数据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flyio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使用命令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flyio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872836"/>
            <a:ext cx="6591985" cy="5038386"/>
          </a:xfrm>
        </p:spPr>
        <p:txBody>
          <a:bodyPr/>
          <a:lstStyle/>
          <a:p>
            <a:pPr marL="0" indent="0">
              <a:buNone/>
            </a:pPr>
            <a:endParaRPr lang="nb-NO" altLang="zh-CN" dirty="0" smtClean="0"/>
          </a:p>
          <a:p>
            <a:pPr marL="0" indent="0">
              <a:buNone/>
            </a:pPr>
            <a:endParaRPr lang="nb-NO" altLang="zh-CN" dirty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main.js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nb-NO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r>
              <a:rPr lang="nb-NO" altLang="zh-CN" dirty="0" smtClean="0"/>
              <a:t>var </a:t>
            </a:r>
            <a:r>
              <a:rPr lang="nb-NO" altLang="zh-CN" dirty="0"/>
              <a:t>Fly = require('flyio/dist/npm/wx')</a:t>
            </a:r>
          </a:p>
          <a:p>
            <a:pPr marL="0" indent="0">
              <a:buNone/>
            </a:pPr>
            <a:r>
              <a:rPr lang="nb-NO" altLang="zh-CN" dirty="0"/>
              <a:t>var fly = new Fly()</a:t>
            </a:r>
          </a:p>
          <a:p>
            <a:pPr marL="0" indent="0">
              <a:buNone/>
            </a:pPr>
            <a:r>
              <a:rPr lang="nb-NO" altLang="zh-CN" dirty="0"/>
              <a:t>Vue.prototype.$http = fly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42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872836"/>
            <a:ext cx="6819200" cy="5038386"/>
          </a:xfrm>
        </p:spPr>
        <p:txBody>
          <a:bodyPr/>
          <a:lstStyle/>
          <a:p>
            <a:pPr marL="0" indent="0">
              <a:buNone/>
            </a:pPr>
            <a:endParaRPr lang="nb-NO" altLang="zh-CN" dirty="0" smtClean="0"/>
          </a:p>
          <a:p>
            <a:pPr marL="0" indent="0">
              <a:buNone/>
            </a:pPr>
            <a:endParaRPr lang="nb-NO" altLang="zh-CN" dirty="0"/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（注意添加合法域名网址）</a:t>
            </a:r>
            <a:endParaRPr lang="nb-NO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this.$http.get('http://www.baidu.com', 'param').then((res)=&gt;{</a:t>
            </a:r>
          </a:p>
          <a:p>
            <a:pPr marL="0" indent="0">
              <a:buNone/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console.log('res', res)</a:t>
            </a:r>
          </a:p>
          <a:p>
            <a:pPr marL="0" indent="0">
              <a:buNone/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}).catch(err=&gt;{</a:t>
            </a:r>
          </a:p>
          <a:p>
            <a:pPr marL="0" indent="0">
              <a:buNone/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3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下课准备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下课前准备工作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69700" cy="43287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保存源码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自动：在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中点击“源代码管理”菜单，填入注释，运行“</a:t>
            </a:r>
            <a:r>
              <a:rPr lang="zh-CN" altLang="en-US" dirty="0" smtClean="0"/>
              <a:t>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*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-m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上传源码到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自动：在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点击“推送”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10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652945" cy="45925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云存储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zh-CN" altLang="en-US" sz="1800" dirty="0" smtClean="0"/>
              <a:t>云函数</a:t>
            </a:r>
            <a:endParaRPr lang="en-US" altLang="zh-CN" sz="1800" dirty="0"/>
          </a:p>
          <a:p>
            <a:pPr marL="742950" lvl="2" indent="-342900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59288" y="2948492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实际开发过程：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Wingdings 3" charset="2"/>
              <a:buNone/>
            </a:pPr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简单数据通过云数据库直接获取数据</a:t>
            </a:r>
            <a:endParaRPr lang="en-US" altLang="zh-CN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Wingdings 3" charset="2"/>
              <a:buNone/>
            </a:pPr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复杂授权数据通过云函数读取数据库</a:t>
            </a:r>
            <a:endParaRPr lang="en-US" altLang="zh-CN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Wingdings 3" charset="2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Wingdings 3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数据增删查改操作：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Wingdings 3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https://developers.weixin.qq.com/miniprogram/dev/wxcloud/guide/database/getting-started.html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原生组件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9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MPVUE</a:t>
            </a:r>
            <a:r>
              <a:rPr lang="zh-CN" altLang="en-US" dirty="0" smtClean="0"/>
              <a:t>与原生框架区别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58145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与小程序原生代码有所区别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小程序原始框架（基于微信自有框架）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://developers.weixin.qq.com/miniprogram/dev/reference/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改造框架（基于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语法）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mpvue.com/mpvue</a:t>
            </a:r>
            <a:r>
              <a:rPr lang="en-US" altLang="zh-CN" dirty="0">
                <a:hlinkClick r:id="rId3"/>
              </a:rPr>
              <a:t>/#_</a:t>
            </a:r>
            <a:r>
              <a:rPr lang="en-US" altLang="zh-CN" dirty="0" smtClean="0">
                <a:hlinkClick r:id="rId3"/>
              </a:rPr>
              <a:t>1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框架很多，但殊途同归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12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小程序地图组件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64127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developers.weixin.qq.com/miniprogram/dev/component/map.html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&lt;map</a:t>
            </a:r>
          </a:p>
          <a:p>
            <a:pPr marL="0" indent="0">
              <a:buNone/>
            </a:pPr>
            <a:r>
              <a:rPr lang="en-US" altLang="zh-CN" dirty="0"/>
              <a:t>      id="map"</a:t>
            </a:r>
          </a:p>
          <a:p>
            <a:pPr marL="0" indent="0">
              <a:buNone/>
            </a:pPr>
            <a:r>
              <a:rPr lang="en-US" altLang="zh-CN" dirty="0"/>
              <a:t>      longitude="114.347997"</a:t>
            </a:r>
          </a:p>
          <a:p>
            <a:pPr marL="0" indent="0">
              <a:buNone/>
            </a:pPr>
            <a:r>
              <a:rPr lang="en-US" altLang="zh-CN" dirty="0"/>
              <a:t>      latitude="30.571331"</a:t>
            </a:r>
          </a:p>
          <a:p>
            <a:pPr marL="0" indent="0">
              <a:buNone/>
            </a:pPr>
            <a:r>
              <a:rPr lang="en-US" altLang="zh-CN" dirty="0"/>
              <a:t>      scale="14"</a:t>
            </a:r>
          </a:p>
          <a:p>
            <a:pPr marL="0" indent="0">
              <a:buNone/>
            </a:pPr>
            <a:r>
              <a:rPr lang="en-US" altLang="zh-CN" dirty="0"/>
              <a:t>      :controls="controls"</a:t>
            </a:r>
          </a:p>
          <a:p>
            <a:pPr marL="0" indent="0">
              <a:buNone/>
            </a:pPr>
            <a:r>
              <a:rPr lang="en-US" altLang="zh-CN" dirty="0"/>
              <a:t>      @</a:t>
            </a:r>
            <a:r>
              <a:rPr lang="en-US" altLang="zh-CN" dirty="0" err="1"/>
              <a:t>controltap</a:t>
            </a:r>
            <a:r>
              <a:rPr lang="en-US" altLang="zh-CN" dirty="0"/>
              <a:t>="</a:t>
            </a:r>
            <a:r>
              <a:rPr lang="en-US" altLang="zh-CN" dirty="0" err="1"/>
              <a:t>controltap</a:t>
            </a:r>
            <a:r>
              <a:rPr lang="en-US" altLang="zh-CN" dirty="0"/>
              <a:t>($event)"</a:t>
            </a:r>
          </a:p>
          <a:p>
            <a:pPr marL="0" indent="0">
              <a:buNone/>
            </a:pPr>
            <a:r>
              <a:rPr lang="en-US" altLang="zh-CN" dirty="0"/>
              <a:t>      :markers="markers"</a:t>
            </a:r>
          </a:p>
          <a:p>
            <a:pPr marL="0" indent="0">
              <a:buNone/>
            </a:pPr>
            <a:r>
              <a:rPr lang="en-US" altLang="zh-CN" dirty="0"/>
              <a:t>      @</a:t>
            </a:r>
            <a:r>
              <a:rPr lang="en-US" altLang="zh-CN" dirty="0" err="1"/>
              <a:t>markertap</a:t>
            </a:r>
            <a:r>
              <a:rPr lang="en-US" altLang="zh-CN" dirty="0"/>
              <a:t>="</a:t>
            </a:r>
            <a:r>
              <a:rPr lang="en-US" altLang="zh-CN" dirty="0" err="1"/>
              <a:t>markertap</a:t>
            </a:r>
            <a:r>
              <a:rPr lang="en-US" altLang="zh-CN" dirty="0"/>
              <a:t>($event)"</a:t>
            </a:r>
          </a:p>
          <a:p>
            <a:pPr marL="0" indent="0">
              <a:buNone/>
            </a:pPr>
            <a:r>
              <a:rPr lang="en-US" altLang="zh-CN" dirty="0"/>
              <a:t>      :polyline="polyline"</a:t>
            </a:r>
          </a:p>
          <a:p>
            <a:pPr marL="0" indent="0">
              <a:buNone/>
            </a:pPr>
            <a:r>
              <a:rPr lang="en-US" altLang="zh-CN" dirty="0"/>
              <a:t>      @</a:t>
            </a:r>
            <a:r>
              <a:rPr lang="en-US" altLang="zh-CN" dirty="0" err="1"/>
              <a:t>regionchange</a:t>
            </a:r>
            <a:r>
              <a:rPr lang="en-US" altLang="zh-CN" dirty="0"/>
              <a:t>="</a:t>
            </a:r>
            <a:r>
              <a:rPr lang="en-US" altLang="zh-CN" dirty="0" err="1"/>
              <a:t>regionchange</a:t>
            </a:r>
            <a:r>
              <a:rPr lang="en-US" altLang="zh-CN" dirty="0"/>
              <a:t>($event)"</a:t>
            </a:r>
          </a:p>
          <a:p>
            <a:pPr marL="0" indent="0">
              <a:buNone/>
            </a:pPr>
            <a:r>
              <a:rPr lang="en-US" altLang="zh-CN" dirty="0"/>
              <a:t>      show-location</a:t>
            </a:r>
          </a:p>
          <a:p>
            <a:pPr marL="0" indent="0">
              <a:buNone/>
            </a:pPr>
            <a:r>
              <a:rPr lang="en-US" altLang="zh-CN" dirty="0"/>
              <a:t>      style="width: 100%; height: 100%;"</a:t>
            </a:r>
          </a:p>
          <a:p>
            <a:pPr marL="0" indent="0">
              <a:buNone/>
            </a:pPr>
            <a:r>
              <a:rPr lang="en-US" altLang="zh-CN" dirty="0"/>
              <a:t>    &gt;&lt;/map&gt;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42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2292" y="706582"/>
            <a:ext cx="6752697" cy="562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()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markers: [{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iconPath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'/static/grid/1.png',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id: 0,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latitude: 30.571331,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longitude: 114.347997,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width: 50,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height: 50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}],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………………….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1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964275"/>
            <a:ext cx="6591985" cy="5336771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methods: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regionchange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(event)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console.log(event)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markertap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(event)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console.log(event)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controltap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(event)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console.log(event)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7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615142"/>
            <a:ext cx="6591985" cy="529608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&lt;style&gt;</a:t>
            </a:r>
          </a:p>
          <a:p>
            <a:pPr marL="0" indent="0">
              <a:buNone/>
            </a:pPr>
            <a:r>
              <a:rPr lang="en-US" altLang="zh-CN" dirty="0" err="1"/>
              <a:t>body,html</a:t>
            </a:r>
            <a:r>
              <a:rPr lang="en-US" altLang="zh-CN" dirty="0"/>
              <a:t>{height:100%}</a:t>
            </a:r>
          </a:p>
          <a:p>
            <a:pPr marL="0" indent="0">
              <a:buNone/>
            </a:pPr>
            <a:r>
              <a:rPr lang="en-US" altLang="zh-CN" dirty="0"/>
              <a:t>&lt;/style&gt;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8657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449</Words>
  <Application>Microsoft Office PowerPoint</Application>
  <PresentationFormat>全屏显示(4:3)</PresentationFormat>
  <Paragraphs>110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幼圆</vt:lpstr>
      <vt:lpstr>Arial</vt:lpstr>
      <vt:lpstr>Century Gothic</vt:lpstr>
      <vt:lpstr>Times New Roman</vt:lpstr>
      <vt:lpstr>Wingdings 3</vt:lpstr>
      <vt:lpstr>丝状</vt:lpstr>
      <vt:lpstr>上课前准备工作</vt:lpstr>
      <vt:lpstr>课程回顾</vt:lpstr>
      <vt:lpstr>内容回顾</vt:lpstr>
      <vt:lpstr>前端开发-原生组件</vt:lpstr>
      <vt:lpstr>MPVUE与原生框架区别</vt:lpstr>
      <vt:lpstr>小程序地图组件</vt:lpstr>
      <vt:lpstr>PowerPoint 演示文稿</vt:lpstr>
      <vt:lpstr>PowerPoint 演示文稿</vt:lpstr>
      <vt:lpstr>PowerPoint 演示文稿</vt:lpstr>
      <vt:lpstr>Mpvue用flyio获取外部数据</vt:lpstr>
      <vt:lpstr>PowerPoint 演示文稿</vt:lpstr>
      <vt:lpstr>PowerPoint 演示文稿</vt:lpstr>
      <vt:lpstr>下课准备</vt:lpstr>
      <vt:lpstr>下课前准备工作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前端开发基础知识</dc:title>
  <dc:creator>张卓</dc:creator>
  <cp:lastModifiedBy>user</cp:lastModifiedBy>
  <cp:revision>213</cp:revision>
  <dcterms:created xsi:type="dcterms:W3CDTF">2019-03-26T10:17:50Z</dcterms:created>
  <dcterms:modified xsi:type="dcterms:W3CDTF">2019-04-15T07:45:47Z</dcterms:modified>
</cp:coreProperties>
</file>