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63" r:id="rId6"/>
    <p:sldId id="262" r:id="rId7"/>
    <p:sldId id="276" r:id="rId8"/>
    <p:sldId id="277" r:id="rId9"/>
    <p:sldId id="278" r:id="rId10"/>
    <p:sldId id="264" r:id="rId11"/>
    <p:sldId id="265" r:id="rId12"/>
    <p:sldId id="257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9" r:id="rId23"/>
    <p:sldId id="280" r:id="rId24"/>
    <p:sldId id="281" r:id="rId25"/>
    <p:sldId id="282" r:id="rId26"/>
    <p:sldId id="27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0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6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154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6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67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6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4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8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9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5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2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7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8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8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3BC3-BBCA-48BF-BFDC-06D38195F5A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lkingData/iview-weapp/tree/master/dist" TargetMode="External"/><Relationship Id="rId2" Type="http://schemas.openxmlformats.org/officeDocument/2006/relationships/hyperlink" Target="https://github.com/TalkingData/iview-weap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前端开发基础知识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63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必备技能和工具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522177"/>
          </a:xfrm>
        </p:spPr>
        <p:txBody>
          <a:bodyPr/>
          <a:lstStyle/>
          <a:p>
            <a:r>
              <a:rPr lang="zh-CN" altLang="en-US" dirty="0" smtClean="0"/>
              <a:t>控制台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WIN+R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，打开“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Shift+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鼠标右键，“在此处打开命令行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”（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推荐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12" y="3343714"/>
            <a:ext cx="5876190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7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42546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盘符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切换（切换盘符）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列出当前目录下的文件以及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 &lt;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改变目录，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替换为想去的文件路径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退回到上一级目录</a:t>
            </a:r>
          </a:p>
        </p:txBody>
      </p:sp>
    </p:spTree>
    <p:extLst>
      <p:ext uri="{BB962C8B-B14F-4D97-AF65-F5344CB8AC3E}">
        <p14:creationId xmlns:p14="http://schemas.microsoft.com/office/powerpoint/2010/main" val="21520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必备技能和工具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7244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版本控制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https://git-scm.com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常用命令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提交：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-m “message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推送：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</a:t>
            </a: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更新：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pull</a:t>
            </a: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复制：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clone 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新建：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新增远程库：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remote add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查看当前远程库：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remote</a:t>
            </a:r>
          </a:p>
          <a:p>
            <a:pPr lvl="1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替换为远程仓库地址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4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如何创建新库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135315"/>
          </a:xfrm>
        </p:spPr>
        <p:txBody>
          <a:bodyPr/>
          <a:lstStyle/>
          <a:p>
            <a:r>
              <a:rPr lang="zh-CN" altLang="en-US" dirty="0" smtClean="0"/>
              <a:t>第一种办法</a:t>
            </a:r>
            <a:endParaRPr lang="en-US" altLang="zh-CN" dirty="0" smtClean="0"/>
          </a:p>
          <a:p>
            <a:pPr lvl="1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clone 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复制文件到该目录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提交，推送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第二种办法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remote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origin 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推送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4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三大前端框架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557346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起源于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的内部项目，用来架设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的网站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是谷歌工程师尤雨溪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编写的一个构建数据驱动的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界面的库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是最早的前端框架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，已经被用于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的多款产品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当中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插件大全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https://www.cnblogs.com/lguow/p/9257289.html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3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（介绍）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1389185"/>
            <a:ext cx="6591985" cy="53017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如果你在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如果你喜欢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如果你喜欢面向对象编程（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如果你需要指导手册，架构和帮助：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如果你在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如果你喜欢灵活性：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如果你喜欢大型的技术生态系统：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如果你喜欢在几十个软件包中进行选择：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如果你喜欢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和“一切都是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的方法”：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如果你喜欢真正干净的代码：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617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优缺点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（介绍）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1389185"/>
            <a:ext cx="6591985" cy="5301761"/>
          </a:xfrm>
        </p:spPr>
        <p:txBody>
          <a:bodyPr>
            <a:normAutofit/>
          </a:bodyPr>
          <a:lstStyle/>
          <a:p>
            <a:r>
              <a:rPr lang="zh-CN" altLang="en-US" dirty="0"/>
              <a:t>如果你想要最平缓的学习曲线：</a:t>
            </a:r>
            <a:r>
              <a:rPr lang="en-US" altLang="zh-CN" b="1" dirty="0" err="1"/>
              <a:t>Vue</a:t>
            </a:r>
            <a:endParaRPr lang="en-US" altLang="zh-CN" dirty="0"/>
          </a:p>
          <a:p>
            <a:r>
              <a:rPr lang="zh-CN" altLang="en-US" dirty="0"/>
              <a:t>如果你想要最轻量级的框架：</a:t>
            </a:r>
            <a:r>
              <a:rPr lang="en-US" altLang="zh-CN" b="1" dirty="0" err="1"/>
              <a:t>Vue</a:t>
            </a:r>
            <a:endParaRPr lang="en-US" altLang="zh-CN" dirty="0"/>
          </a:p>
          <a:p>
            <a:r>
              <a:rPr lang="zh-CN" altLang="en-US" dirty="0"/>
              <a:t>如果你想在一个文件中分离关注点：</a:t>
            </a:r>
            <a:r>
              <a:rPr lang="en-US" altLang="zh-CN" b="1" dirty="0" err="1"/>
              <a:t>Vue</a:t>
            </a:r>
            <a:endParaRPr lang="en-US" altLang="zh-CN" dirty="0"/>
          </a:p>
          <a:p>
            <a:r>
              <a:rPr lang="zh-CN" altLang="en-US" dirty="0"/>
              <a:t>如果你一个人工作，或者有一个小团队：</a:t>
            </a:r>
            <a:r>
              <a:rPr lang="en-US" altLang="zh-CN" b="1" dirty="0" err="1"/>
              <a:t>Vue</a:t>
            </a:r>
            <a:r>
              <a:rPr lang="zh-CN" altLang="en-US" b="1" dirty="0"/>
              <a:t>（或 </a:t>
            </a:r>
            <a:r>
              <a:rPr lang="en-US" altLang="zh-CN" b="1" dirty="0"/>
              <a:t>React</a:t>
            </a:r>
            <a:r>
              <a:rPr lang="zh-CN" altLang="en-US" b="1" dirty="0"/>
              <a:t>）</a:t>
            </a:r>
            <a:endParaRPr lang="en-US" altLang="zh-CN" dirty="0"/>
          </a:p>
          <a:p>
            <a:r>
              <a:rPr lang="zh-CN" altLang="en-US" dirty="0"/>
              <a:t>如果你的应用程序往往变得非常大：</a:t>
            </a:r>
            <a:r>
              <a:rPr lang="en-US" altLang="zh-CN" b="1" dirty="0"/>
              <a:t>Angular</a:t>
            </a:r>
            <a:r>
              <a:rPr lang="zh-CN" altLang="en-US" b="1" dirty="0"/>
              <a:t>（或 </a:t>
            </a:r>
            <a:r>
              <a:rPr lang="en-US" altLang="zh-CN" b="1" dirty="0"/>
              <a:t>React</a:t>
            </a:r>
            <a:r>
              <a:rPr lang="zh-CN" altLang="en-US" b="1" dirty="0"/>
              <a:t>）</a:t>
            </a:r>
            <a:endParaRPr lang="en-US" altLang="zh-CN" dirty="0"/>
          </a:p>
          <a:p>
            <a:r>
              <a:rPr lang="zh-CN" altLang="en-US" dirty="0"/>
              <a:t>如果你想用 </a:t>
            </a:r>
            <a:r>
              <a:rPr lang="en-US" altLang="zh-CN" dirty="0"/>
              <a:t>react-native </a:t>
            </a:r>
            <a:r>
              <a:rPr lang="zh-CN" altLang="en-US" dirty="0"/>
              <a:t>构建一个应用程序：</a:t>
            </a:r>
            <a:r>
              <a:rPr lang="en-US" altLang="zh-CN" b="1" dirty="0"/>
              <a:t>React</a:t>
            </a:r>
            <a:endParaRPr lang="en-US" altLang="zh-CN" dirty="0"/>
          </a:p>
          <a:p>
            <a:r>
              <a:rPr lang="zh-CN" altLang="en-US" dirty="0"/>
              <a:t>如果你想在圈子中有很多的开发者：</a:t>
            </a:r>
            <a:r>
              <a:rPr lang="en-US" altLang="zh-CN" b="1" dirty="0"/>
              <a:t>Angular </a:t>
            </a:r>
            <a:r>
              <a:rPr lang="zh-CN" altLang="en-US" b="1" dirty="0"/>
              <a:t>或 </a:t>
            </a:r>
            <a:r>
              <a:rPr lang="en-US" altLang="zh-CN" b="1" dirty="0"/>
              <a:t>React</a:t>
            </a:r>
            <a:endParaRPr lang="en-US" altLang="zh-CN" dirty="0"/>
          </a:p>
          <a:p>
            <a:r>
              <a:rPr lang="zh-CN" altLang="en-US" dirty="0"/>
              <a:t>如果你与设计师合作，并需要干净的 </a:t>
            </a:r>
            <a:r>
              <a:rPr lang="en-US" altLang="zh-CN" dirty="0"/>
              <a:t>HTML </a:t>
            </a:r>
            <a:r>
              <a:rPr lang="zh-CN" altLang="en-US" dirty="0"/>
              <a:t>文件：</a:t>
            </a:r>
            <a:r>
              <a:rPr lang="en-US" altLang="zh-CN" b="1" dirty="0"/>
              <a:t>Angular or </a:t>
            </a:r>
            <a:r>
              <a:rPr lang="en-US" altLang="zh-CN" b="1" dirty="0" err="1"/>
              <a:t>Vue</a:t>
            </a:r>
            <a:endParaRPr lang="en-US" altLang="zh-CN" dirty="0"/>
          </a:p>
          <a:p>
            <a:r>
              <a:rPr lang="zh-CN" altLang="en-US" dirty="0"/>
              <a:t>如果你喜欢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但是害怕有限的技术生态系统：</a:t>
            </a:r>
            <a:r>
              <a:rPr lang="en-US" altLang="zh-CN" b="1" dirty="0" smtClean="0"/>
              <a:t>React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869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集成开发环境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300" dirty="0"/>
              <a:t>（</a:t>
            </a:r>
            <a:r>
              <a:rPr lang="en-US" altLang="zh-CN" sz="1300" dirty="0"/>
              <a:t>IDE</a:t>
            </a:r>
            <a:r>
              <a:rPr lang="zh-CN" altLang="en-US" sz="1300" dirty="0"/>
              <a:t>，</a:t>
            </a:r>
            <a:r>
              <a:rPr lang="en-US" altLang="zh-CN" sz="1300" dirty="0"/>
              <a:t>Integrated Development Environment </a:t>
            </a:r>
            <a:r>
              <a:rPr lang="zh-CN" altLang="en-US" sz="13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530969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编辑器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最流行的轻量级代码编辑器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Sublime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58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集成开发环境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300" dirty="0"/>
              <a:t>（</a:t>
            </a:r>
            <a:r>
              <a:rPr lang="en-US" altLang="zh-CN" sz="1300" dirty="0"/>
              <a:t>IDE</a:t>
            </a:r>
            <a:r>
              <a:rPr lang="zh-CN" altLang="en-US" sz="1300" dirty="0"/>
              <a:t>，</a:t>
            </a:r>
            <a:r>
              <a:rPr lang="en-US" altLang="zh-CN" sz="1300" dirty="0"/>
              <a:t>Integrated Development Environment </a:t>
            </a:r>
            <a:r>
              <a:rPr lang="zh-CN" altLang="en-US" sz="13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72440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Objective-c</a:t>
            </a: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（只能运行在苹果电脑上）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安卓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的马甲）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75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是一个基于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Chrome V8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引擎的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环境，有点像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 Runtime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使用了一个事件驱动、非阻塞式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的模型，使其轻量又高效。 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是随同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一起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安装的包管理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工具，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允许用户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下载别人编写的第三方包到本地使用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3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什么是前端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7069700" cy="43287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前端种类：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传统的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网站、手机网站（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诺基亚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手机（移动端） 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Symbian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手机（移动端） 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苹果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手机（移动端）：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Objective-c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电脑客户端（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端）：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C#.NET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大前端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尽量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在电脑、手机上通用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ECMAScript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的规范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25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4958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下载并安装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升级安装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卸载安装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查看本机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版本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45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命令下载开发包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513385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本地安装（下载到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node_module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全局安装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–g 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pkg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替换为开发包的名称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仓库服务器在国外，可以使用阿里服务器加速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registry https://registry.npm.taobao.org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4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UI 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724400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iView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 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Mint 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Bootstrap-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 Design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21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err="1" smtClean="0"/>
              <a:t>vux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724400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–g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全局安装一个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辅助工具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airyland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/vux2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project_name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通过辅助工具创建一个空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项目，名叫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project_name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project_name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控制台当前目录切换到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project_name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--registry=https://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registry.npm.taobao.org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安装运行环境（因为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用到很多其他人共享的开发包）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dev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52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err="1" smtClean="0"/>
              <a:t>mpvue</a:t>
            </a:r>
            <a:r>
              <a:rPr lang="zh-CN" altLang="en-US" dirty="0" smtClean="0"/>
              <a:t>小程序项目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724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–g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全局安装一个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辅助工具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mpvue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mpvue-quickstart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project_name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通过辅助工具创建一个空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mpvue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小程序项目，名叫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project_name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注意按提示填写正确的小程序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appid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project_name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控制台当前目录切换到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project_name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--registry=https://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registry.npm.taobao.org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安装运行环境（因为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用到很多其他人共享的开发包）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dev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03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iView </a:t>
            </a:r>
            <a:r>
              <a:rPr lang="en-US" altLang="zh-CN" dirty="0" err="1" smtClean="0"/>
              <a:t>Weapp</a:t>
            </a:r>
            <a:r>
              <a:rPr lang="zh-CN" altLang="en-US" dirty="0" smtClean="0"/>
              <a:t>小程序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59251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github.com/TalkingData/iview-weapp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压缩包，只解压缩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dist"/>
              </a:rPr>
              <a:t>dist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mpvue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在用到组件的页面目录中创建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main.json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usingComponents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-button":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"../../../static/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/button/index“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文件中使用控件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-button type="primary"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这是一个按钮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-button&gt;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77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</a:t>
            </a:r>
            <a:r>
              <a:rPr lang="en-US" altLang="zh-CN" dirty="0" err="1" smtClean="0"/>
              <a:t>vue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基础：学好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：掌握简单的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示例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提升：看视频教学、书籍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进阶：学习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ECMAScript6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专家：看懂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源码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38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什么是后端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6101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后端：在服务器上运行的代码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（无所不能）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5758962" y="2593731"/>
            <a:ext cx="237392" cy="198706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75484" y="34025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流行趋势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14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3324177" cy="3777622"/>
          </a:xfrm>
        </p:spPr>
        <p:txBody>
          <a:bodyPr/>
          <a:lstStyle/>
          <a:p>
            <a:r>
              <a:rPr lang="zh-CN" altLang="en-US" dirty="0"/>
              <a:t>全栈工程师是指掌握多种技能，并能利用多种技能独立完成产品的人。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也</a:t>
            </a:r>
            <a:r>
              <a:rPr lang="zh-CN" altLang="en-US" dirty="0"/>
              <a:t>叫全端工程师</a:t>
            </a:r>
            <a:r>
              <a:rPr lang="en-US" altLang="zh-CN" dirty="0"/>
              <a:t>(</a:t>
            </a:r>
            <a:r>
              <a:rPr lang="zh-CN" altLang="en-US" dirty="0"/>
              <a:t>同时具备前端和后台能力</a:t>
            </a:r>
            <a:r>
              <a:rPr lang="en-US" altLang="zh-CN" dirty="0"/>
              <a:t>)</a:t>
            </a:r>
            <a:r>
              <a:rPr lang="zh-CN" altLang="en-US" dirty="0"/>
              <a:t>，英文</a:t>
            </a:r>
            <a:r>
              <a:rPr lang="en-US" altLang="zh-CN" dirty="0"/>
              <a:t>Full Stack engineer</a:t>
            </a:r>
            <a:r>
              <a:rPr lang="zh-CN" altLang="en-US" dirty="0"/>
              <a:t>。</a:t>
            </a:r>
          </a:p>
        </p:txBody>
      </p:sp>
      <p:pic>
        <p:nvPicPr>
          <p:cNvPr id="4" name="Picture 2" descr="http://5b0988e595225.cdn.sohucs.com/images/20171013/3af92d47c0ce41389d45354e764b409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91" y="1998348"/>
            <a:ext cx="22955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87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前后端：分离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不分离：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服务器包揽了数据库连接、数据产生、网页生成，用户直接获取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网页在浏览器上显示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分离：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服务器只提供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格式数据接口，用户下载运行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程序，由该程序获取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Jason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数据并产生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网页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9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一云</a:t>
            </a:r>
            <a:r>
              <a:rPr lang="zh-CN" altLang="en-US" dirty="0" smtClean="0"/>
              <a:t>多端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（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Backends</a:t>
            </a:r>
            <a:r>
              <a:rPr lang="en-US" altLang="zh-CN" sz="2000" dirty="0"/>
              <a:t> For </a:t>
            </a:r>
            <a:r>
              <a:rPr lang="en-US" altLang="zh-CN" sz="2000" dirty="0" smtClean="0"/>
              <a:t>Frontends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BFF 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pic>
        <p:nvPicPr>
          <p:cNvPr id="3074" name="Picture 2" descr="640?wx_fmt=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01" y="2001716"/>
            <a:ext cx="6406906" cy="446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2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548554"/>
          </a:xfrm>
        </p:spPr>
        <p:txBody>
          <a:bodyPr/>
          <a:lstStyle/>
          <a:p>
            <a:r>
              <a:rPr lang="zh-CN" altLang="en-US" dirty="0" smtClean="0"/>
              <a:t>服务器操作系统：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 server</a:t>
            </a:r>
          </a:p>
          <a:p>
            <a:pPr lvl="1"/>
            <a:r>
              <a:rPr lang="en-US" altLang="zh-CN" dirty="0" smtClean="0"/>
              <a:t>Linux</a:t>
            </a:r>
          </a:p>
          <a:p>
            <a:pPr lvl="2"/>
            <a:r>
              <a:rPr lang="en-US" altLang="zh-CN" dirty="0" smtClean="0"/>
              <a:t>Ubuntu</a:t>
            </a:r>
          </a:p>
          <a:p>
            <a:pPr lvl="2"/>
            <a:r>
              <a:rPr lang="en-US" altLang="zh-CN" dirty="0" smtClean="0"/>
              <a:t>Centos</a:t>
            </a:r>
          </a:p>
          <a:p>
            <a:pPr lvl="2"/>
            <a:r>
              <a:rPr lang="en-US" altLang="zh-CN" dirty="0" err="1" smtClean="0"/>
              <a:t>Debian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应用服务器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Nginx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Apache			</a:t>
            </a:r>
            <a:r>
              <a:rPr lang="zh-CN" altLang="en-US" dirty="0" smtClean="0"/>
              <a:t>提供静态页面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Tomcat         				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动态页面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.NET Runtime   				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ASP.NET</a:t>
            </a:r>
            <a:r>
              <a:rPr lang="zh-CN" altLang="en-US" dirty="0" smtClean="0"/>
              <a:t>动态页面</a:t>
            </a:r>
            <a:r>
              <a:rPr lang="en-US" altLang="zh-CN" dirty="0" smtClean="0"/>
              <a:t>  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24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548554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数据库服务器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分布式文件存储的数据库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基于内存亦可持久化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	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实现轻量级的操作系统</a:t>
            </a:r>
            <a:r>
              <a:rPr lang="zh-CN" altLang="en-US" dirty="0"/>
              <a:t>虚拟化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8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网站是如何运行的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654062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用户打开浏览器，输入网址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浏览器根据网址找到服务器地址并发出请求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服务器上的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静态资源服务器向浏览器发送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文件和图片等静态资源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请求转交给各自的应用服务器处理，它们处理完成之后产生静态的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文件，再由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转给浏览器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浏览器得到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文件和图片，并显示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2457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1107</Words>
  <Application>Microsoft Office PowerPoint</Application>
  <PresentationFormat>全屏显示(4:3)</PresentationFormat>
  <Paragraphs>260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幼圆</vt:lpstr>
      <vt:lpstr>Arial</vt:lpstr>
      <vt:lpstr>Century Gothic</vt:lpstr>
      <vt:lpstr>Times New Roman</vt:lpstr>
      <vt:lpstr>Wingdings 3</vt:lpstr>
      <vt:lpstr>丝状</vt:lpstr>
      <vt:lpstr>前端开发基础知识</vt:lpstr>
      <vt:lpstr>什么是前端</vt:lpstr>
      <vt:lpstr>什么是后端</vt:lpstr>
      <vt:lpstr>全栈</vt:lpstr>
      <vt:lpstr>前后端：分离/不分离</vt:lpstr>
      <vt:lpstr>一云多端 （ Backends For Frontends，BFF ）</vt:lpstr>
      <vt:lpstr>服务器</vt:lpstr>
      <vt:lpstr>服务器</vt:lpstr>
      <vt:lpstr>网站是如何运行的</vt:lpstr>
      <vt:lpstr>必备技能和工具</vt:lpstr>
      <vt:lpstr>常用DOS命令</vt:lpstr>
      <vt:lpstr>必备技能和工具</vt:lpstr>
      <vt:lpstr>如何创建新库</vt:lpstr>
      <vt:lpstr>三大前端框架</vt:lpstr>
      <vt:lpstr>优缺点（介绍）</vt:lpstr>
      <vt:lpstr>优缺点（介绍）</vt:lpstr>
      <vt:lpstr>集成开发环境 （IDE，Integrated Development Environment ）</vt:lpstr>
      <vt:lpstr>集成开发环境 （IDE，Integrated Development Environment ）</vt:lpstr>
      <vt:lpstr>Node.js</vt:lpstr>
      <vt:lpstr>npm</vt:lpstr>
      <vt:lpstr>使用npm命令下载开发包</vt:lpstr>
      <vt:lpstr>Vue UI 组件</vt:lpstr>
      <vt:lpstr>新建vux项目</vt:lpstr>
      <vt:lpstr>新建mpvue小程序项目</vt:lpstr>
      <vt:lpstr>iView Weapp小程序UI组件</vt:lpstr>
      <vt:lpstr>如何学习vue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前端开发基础知识</dc:title>
  <dc:creator>张卓</dc:creator>
  <cp:lastModifiedBy>张卓</cp:lastModifiedBy>
  <cp:revision>106</cp:revision>
  <dcterms:created xsi:type="dcterms:W3CDTF">2019-03-26T10:17:50Z</dcterms:created>
  <dcterms:modified xsi:type="dcterms:W3CDTF">2019-03-26T12:45:41Z</dcterms:modified>
</cp:coreProperties>
</file>