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3" r:id="rId4"/>
  </p:sldMasterIdLst>
  <p:notesMasterIdLst>
    <p:notesMasterId r:id="rId6"/>
  </p:notesMasterIdLst>
  <p:handoutMasterIdLst>
    <p:handoutMasterId r:id="rId7"/>
  </p:handoutMasterIdLst>
  <p:sldIdLst>
    <p:sldId id="12715" r:id="rId5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B2"/>
    <a:srgbClr val="0041C0"/>
    <a:srgbClr val="A6A6A6"/>
    <a:srgbClr val="7DA8FF"/>
    <a:srgbClr val="99B3E6"/>
    <a:srgbClr val="4977D3"/>
    <a:srgbClr val="E6E6E6"/>
    <a:srgbClr val="E71717"/>
    <a:srgbClr val="FF00FF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1" autoAdjust="0"/>
    <p:restoredTop sz="97552" autoAdjust="0"/>
  </p:normalViewPr>
  <p:slideViewPr>
    <p:cSldViewPr snapToGrid="0">
      <p:cViewPr varScale="1">
        <p:scale>
          <a:sx n="93" d="100"/>
          <a:sy n="93" d="100"/>
        </p:scale>
        <p:origin x="51" y="12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18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15AC157-D98E-481F-A4D0-78DCA491A0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DE305C-9E8B-496D-8CFA-19DF4215D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F9F7B-6B0B-4DE5-882E-011E0B71EEF0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187664-ADCC-4644-90F1-320A9C611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A99924-F29E-4F34-951F-BEA68AFB5A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BA1AC-73D7-436E-B7AE-096BBED336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4488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0BB45-38F2-4A38-9AEB-4CE1B927550B}" type="datetimeFigureOut">
              <a:rPr kumimoji="1" lang="ja-JP" altLang="en-US" smtClean="0"/>
              <a:t>2024/3/29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907C8-98F5-4355-B9F4-A5979018EB5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75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58D8F7-1693-2481-CCED-841B2355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4728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03A01C8-3313-9DAF-A667-3FBFCF1043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809" y="4385"/>
            <a:ext cx="9410400" cy="6120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000" b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/>
            <a:r>
              <a:rPr kumimoji="1" lang="ja-JP" altLang="en-US" dirty="0"/>
              <a:t>ページタイトル（</a:t>
            </a:r>
            <a:r>
              <a:rPr kumimoji="1" lang="en-US" altLang="ja-JP" dirty="0"/>
              <a:t>30pt</a:t>
            </a:r>
            <a:r>
              <a:rPr kumimoji="1" lang="ja-JP" altLang="en-US" dirty="0"/>
              <a:t>、ボールド、左揃え）</a:t>
            </a:r>
          </a:p>
        </p:txBody>
      </p:sp>
    </p:spTree>
    <p:extLst>
      <p:ext uri="{BB962C8B-B14F-4D97-AF65-F5344CB8AC3E}">
        <p14:creationId xmlns:p14="http://schemas.microsoft.com/office/powerpoint/2010/main" val="1459841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背景パターン&#10;&#10;中程度の精度で自動的に生成された説明">
            <a:extLst>
              <a:ext uri="{FF2B5EF4-FFF2-40B4-BE49-F238E27FC236}">
                <a16:creationId xmlns:a16="http://schemas.microsoft.com/office/drawing/2014/main" id="{96306716-7F1E-47E6-80D1-A12C63A65B13}"/>
              </a:ext>
            </a:extLst>
          </p:cNvPr>
          <p:cNvPicPr>
            <a:picLocks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12000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490A5A6-8180-45A1-8062-C28B19913590}"/>
              </a:ext>
            </a:extLst>
          </p:cNvPr>
          <p:cNvSpPr/>
          <p:nvPr userDrawn="1"/>
        </p:nvSpPr>
        <p:spPr>
          <a:xfrm>
            <a:off x="9755295" y="222598"/>
            <a:ext cx="1479600" cy="198000"/>
          </a:xfrm>
          <a:prstGeom prst="rect">
            <a:avLst/>
          </a:prstGeom>
          <a:solidFill>
            <a:srgbClr val="7E9ED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Meiryo UI"/>
              <a:cs typeface="+mn-cs"/>
            </a:endParaRPr>
          </a:p>
        </p:txBody>
      </p:sp>
      <p:sp>
        <p:nvSpPr>
          <p:cNvPr id="8" name="スライド番号プレースホルダー 3">
            <a:extLst>
              <a:ext uri="{FF2B5EF4-FFF2-40B4-BE49-F238E27FC236}">
                <a16:creationId xmlns:a16="http://schemas.microsoft.com/office/drawing/2014/main" id="{F5E0EDEB-D4E8-41D7-B7E9-25F026BD3198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11193967" y="137640"/>
            <a:ext cx="632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b="0" kern="1200">
                <a:solidFill>
                  <a:srgbClr val="0033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2E4B3E-B13E-4035-8AFD-EAB3478CD0AB}" type="slidenum">
              <a:rPr kumimoji="1" lang="ja-JP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E177CDE-7226-41EE-B11B-7C5DB601BF18}"/>
              </a:ext>
            </a:extLst>
          </p:cNvPr>
          <p:cNvSpPr txBox="1"/>
          <p:nvPr userDrawn="1"/>
        </p:nvSpPr>
        <p:spPr bwMode="white">
          <a:xfrm>
            <a:off x="11680739" y="214242"/>
            <a:ext cx="458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50" charset="-128"/>
                <a:ea typeface="Meiryo UI" panose="020B0604030504040204" pitchFamily="50" charset="-128"/>
                <a:cs typeface="+mn-cs"/>
              </a:rPr>
              <a:t>/XX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 UI" panose="020B0604030504040204" pitchFamily="50" charset="-128"/>
              <a:ea typeface="Meiryo UI" panose="020B0604030504040204" pitchFamily="50" charset="-128"/>
              <a:cs typeface="+mn-cs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84255C-77CF-4613-9B3B-1E21B30F7E3C}"/>
              </a:ext>
            </a:extLst>
          </p:cNvPr>
          <p:cNvSpPr txBox="1"/>
          <p:nvPr userDrawn="1"/>
        </p:nvSpPr>
        <p:spPr>
          <a:xfrm>
            <a:off x="9750488" y="181242"/>
            <a:ext cx="1526921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Meiryo UI"/>
                <a:ea typeface="Meiryo UI"/>
                <a:cs typeface="Microsoft GothicNeo" panose="020B0503020000020004" pitchFamily="34" charset="-127"/>
              </a:rPr>
              <a:t>Internal Use Only</a:t>
            </a:r>
            <a:endParaRPr kumimoji="1" lang="ja-JP" altLang="en-US" sz="11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Meiryo UI"/>
              <a:ea typeface="Meiryo UI"/>
              <a:cs typeface="Microsoft GothicNeo" panose="020B0503020000020004" pitchFamily="34" charset="-127"/>
            </a:endParaRPr>
          </a:p>
        </p:txBody>
      </p:sp>
      <p:sp>
        <p:nvSpPr>
          <p:cNvPr id="4" name="タイトル プレースホルダー 3">
            <a:extLst>
              <a:ext uri="{FF2B5EF4-FFF2-40B4-BE49-F238E27FC236}">
                <a16:creationId xmlns:a16="http://schemas.microsoft.com/office/drawing/2014/main" id="{BBEE68BF-D37D-D415-8905-F03B731F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93" y="0"/>
            <a:ext cx="10515600" cy="612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52331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3376A5-6EF8-1017-EAA4-36B9856620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68932"/>
      </p:ext>
    </p:extLst>
  </p:cSld>
  <p:clrMapOvr>
    <a:masterClrMapping/>
  </p:clrMapOvr>
</p:sld>
</file>

<file path=ppt/theme/theme1.xml><?xml version="1.0" encoding="utf-8"?>
<a:theme xmlns:a="http://schemas.openxmlformats.org/drawingml/2006/main" name="layout">
  <a:themeElements>
    <a:clrScheme name="【TD】パナソニックブルーPLU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41C0"/>
      </a:accent1>
      <a:accent2>
        <a:srgbClr val="4977D3"/>
      </a:accent2>
      <a:accent3>
        <a:srgbClr val="99B3E6"/>
      </a:accent3>
      <a:accent4>
        <a:srgbClr val="8AC84C"/>
      </a:accent4>
      <a:accent5>
        <a:srgbClr val="FFD34D"/>
      </a:accent5>
      <a:accent6>
        <a:srgbClr val="E22E2E"/>
      </a:accent6>
      <a:hlink>
        <a:srgbClr val="0563C1"/>
      </a:hlink>
      <a:folHlink>
        <a:srgbClr val="954F72"/>
      </a:folHlink>
    </a:clrScheme>
    <a:fontScheme name="TD2022-01">
      <a:majorFont>
        <a:latin typeface="Meiryo UI Bold"/>
        <a:ea typeface="Meiryo UI Bold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★テクノロジー本部推奨テンプレート_20220707 (2).pptx" id="{EB64445A-0D0F-462D-80E1-F22EC645E9F3}" vid="{137D0B89-FEB1-44C9-8BCF-B5D7E6AD9CF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4031B530CC6F34FA05D1DD79FA575C5" ma:contentTypeVersion="12" ma:contentTypeDescription="新しいドキュメントを作成します。" ma:contentTypeScope="" ma:versionID="58e2ad82efec4f6d18d839194343299d">
  <xsd:schema xmlns:xsd="http://www.w3.org/2001/XMLSchema" xmlns:xs="http://www.w3.org/2001/XMLSchema" xmlns:p="http://schemas.microsoft.com/office/2006/metadata/properties" xmlns:ns2="d4dba395-f93f-47a9-9caf-04e3e9906024" xmlns:ns3="d1d93002-2a95-4c9e-892b-34e2e8ca2fe3" xmlns:ns4="8b908f4b-d497-4624-8b89-376d349a85e6" targetNamespace="http://schemas.microsoft.com/office/2006/metadata/properties" ma:root="true" ma:fieldsID="cbf9afb1c50bf58736b3872ad6bd985c" ns2:_="" ns3:_="" ns4:_="">
    <xsd:import namespace="d4dba395-f93f-47a9-9caf-04e3e9906024"/>
    <xsd:import namespace="d1d93002-2a95-4c9e-892b-34e2e8ca2fe3"/>
    <xsd:import namespace="8b908f4b-d497-4624-8b89-376d349a85e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4:TaxCatchAll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dba395-f93f-47a9-9caf-04e3e990602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d93002-2a95-4c9e-892b-34e2e8ca2f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908f4b-d497-4624-8b89-376d349a85e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c06267af-6e24-4fd8-a5d3-2cad2970ad8a}" ma:internalName="TaxCatchAll" ma:showField="CatchAllData" ma:web="8b908f4b-d497-4624-8b89-376d349a85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4dba395-f93f-47a9-9caf-04e3e9906024">
      <UserInfo>
        <DisplayName>TM.PHD.TD技術企画部2022 メンバー</DisplayName>
        <AccountId>13410</AccountId>
        <AccountType/>
      </UserInfo>
    </SharedWithUsers>
    <lcf76f155ced4ddcb4097134ff3c332f xmlns="d1d93002-2a95-4c9e-892b-34e2e8ca2fe3">
      <Terms xmlns="http://schemas.microsoft.com/office/infopath/2007/PartnerControls"/>
    </lcf76f155ced4ddcb4097134ff3c332f>
    <TaxCatchAll xmlns="8b908f4b-d497-4624-8b89-376d349a85e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0F2919-7BD2-41C1-832E-913890F3CC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dba395-f93f-47a9-9caf-04e3e9906024"/>
    <ds:schemaRef ds:uri="d1d93002-2a95-4c9e-892b-34e2e8ca2fe3"/>
    <ds:schemaRef ds:uri="8b908f4b-d497-4624-8b89-376d349a85e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322981-AD32-4C32-9E32-60E2B679BDF5}">
  <ds:schemaRefs>
    <ds:schemaRef ds:uri="d1d93002-2a95-4c9e-892b-34e2e8ca2fe3"/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d4dba395-f93f-47a9-9caf-04e3e9906024"/>
    <ds:schemaRef ds:uri="http://schemas.microsoft.com/office/2006/metadata/properties"/>
    <ds:schemaRef ds:uri="8b908f4b-d497-4624-8b89-376d349a85e6"/>
  </ds:schemaRefs>
</ds:datastoreItem>
</file>

<file path=customXml/itemProps3.xml><?xml version="1.0" encoding="utf-8"?>
<ds:datastoreItem xmlns:ds="http://schemas.openxmlformats.org/officeDocument/2006/customXml" ds:itemID="{FF75F813-EF80-44E0-BF99-C45CD18F510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Meiryo UI Bold</vt:lpstr>
      <vt:lpstr>游ゴシック</vt:lpstr>
      <vt:lpstr>Arial</vt:lpstr>
      <vt:lpstr>Segoe UI</vt:lpstr>
      <vt:lpstr>layout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Imagawa Taro (今川 太郎)</dc:creator>
  <cp:lastModifiedBy>Imagawa Taro (今川 太郎)</cp:lastModifiedBy>
  <cp:revision>5</cp:revision>
  <dcterms:created xsi:type="dcterms:W3CDTF">2024-03-29T04:53:14Z</dcterms:created>
  <dcterms:modified xsi:type="dcterms:W3CDTF">2024-03-29T08:15:16Z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0x01010064031B530CC6F34FA05D1DD79FA575C5</vt:lpwstr>
  </property>
  <property fmtid="{D5CDD505-2E9C-101B-9397-08002B2CF9AE}" pid="3" name="MediaServiceImageTags">
    <vt:lpwstr/>
  </property>
</Properties>
</file>