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72BFE46-A4DC-4B17-A97F-10F18C535314}"/>
              </a:ext>
            </a:extLst>
          </p:cNvPr>
          <p:cNvGrpSpPr/>
          <p:nvPr/>
        </p:nvGrpSpPr>
        <p:grpSpPr>
          <a:xfrm>
            <a:off x="1496282" y="659348"/>
            <a:ext cx="3890236" cy="485775"/>
            <a:chOff x="2037302" y="1390868"/>
            <a:chExt cx="3890236" cy="485775"/>
          </a:xfrm>
        </p:grpSpPr>
        <p:pic>
          <p:nvPicPr>
            <p:cNvPr id="1028" name="Picture 4" descr="logo">
              <a:extLst>
                <a:ext uri="{FF2B5EF4-FFF2-40B4-BE49-F238E27FC236}">
                  <a16:creationId xmlns:a16="http://schemas.microsoft.com/office/drawing/2014/main" id="{94DAD735-19CD-49DA-9C29-917591E516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7302" y="1390868"/>
              <a:ext cx="1943100" cy="485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19D1DE-82E1-43F6-AF8A-67C4EAE03737}"/>
                </a:ext>
              </a:extLst>
            </p:cNvPr>
            <p:cNvSpPr txBox="1"/>
            <p:nvPr/>
          </p:nvSpPr>
          <p:spPr>
            <a:xfrm>
              <a:off x="3980402" y="1449089"/>
              <a:ext cx="1947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Image and A.I. Lab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705BB3-EBE8-484D-AF5E-257B73C56334}"/>
              </a:ext>
            </a:extLst>
          </p:cNvPr>
          <p:cNvGrpSpPr/>
          <p:nvPr/>
        </p:nvGrpSpPr>
        <p:grpSpPr>
          <a:xfrm>
            <a:off x="2467832" y="1969988"/>
            <a:ext cx="3499774" cy="388665"/>
            <a:chOff x="1646840" y="1390868"/>
            <a:chExt cx="3499774" cy="388665"/>
          </a:xfrm>
        </p:grpSpPr>
        <p:pic>
          <p:nvPicPr>
            <p:cNvPr id="13" name="Picture 4" descr="logo">
              <a:extLst>
                <a:ext uri="{FF2B5EF4-FFF2-40B4-BE49-F238E27FC236}">
                  <a16:creationId xmlns:a16="http://schemas.microsoft.com/office/drawing/2014/main" id="{18649FBA-C6A8-442A-828F-AF75934489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7302" y="1390868"/>
              <a:ext cx="1554656" cy="388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DA14ED-BCB8-4325-909D-5B03F8046B09}"/>
                </a:ext>
              </a:extLst>
            </p:cNvPr>
            <p:cNvSpPr txBox="1"/>
            <p:nvPr/>
          </p:nvSpPr>
          <p:spPr>
            <a:xfrm>
              <a:off x="3591958" y="1431311"/>
              <a:ext cx="1554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</a:rPr>
                <a:t>Image and A.I. Lab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2C2EBC6-6D1F-4E16-BFC8-4C3E1022BFB9}"/>
                </a:ext>
              </a:extLst>
            </p:cNvPr>
            <p:cNvSpPr txBox="1"/>
            <p:nvPr/>
          </p:nvSpPr>
          <p:spPr>
            <a:xfrm>
              <a:off x="1646840" y="1431311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</a:rPr>
                <a:t>   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9728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pandalgx</dc:creator>
  <cp:lastModifiedBy>LIU GUOXU</cp:lastModifiedBy>
  <cp:revision>12</cp:revision>
  <dcterms:created xsi:type="dcterms:W3CDTF">2019-03-28T08:12:32Z</dcterms:created>
  <dcterms:modified xsi:type="dcterms:W3CDTF">2020-03-19T02:34:28Z</dcterms:modified>
</cp:coreProperties>
</file>