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9" autoAdjust="0"/>
  </p:normalViewPr>
  <p:slideViewPr>
    <p:cSldViewPr snapToGrid="0">
      <p:cViewPr varScale="1">
        <p:scale>
          <a:sx n="49" d="100"/>
          <a:sy n="49" d="100"/>
        </p:scale>
        <p:origin x="1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A8DA-398A-4B50-8784-883A567E2F6D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C685-3302-41AF-8201-40C0CB07D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1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需要把模型上传至</a:t>
            </a:r>
            <a:r>
              <a:rPr lang="en-US" altLang="zh-CN" dirty="0" err="1"/>
              <a:t>CodaLab</a:t>
            </a:r>
            <a:r>
              <a:rPr lang="zh-CN" altLang="en-US" dirty="0"/>
              <a:t>进行结果复现</a:t>
            </a:r>
            <a:endParaRPr lang="en-US" altLang="zh-CN" dirty="0"/>
          </a:p>
          <a:p>
            <a:r>
              <a:rPr lang="zh-CN" altLang="en-US" dirty="0"/>
              <a:t>需要用</a:t>
            </a:r>
            <a:r>
              <a:rPr lang="en-US" altLang="zh-CN" dirty="0"/>
              <a:t>docker</a:t>
            </a:r>
            <a:r>
              <a:rPr lang="zh-CN" altLang="en-US" dirty="0"/>
              <a:t>配置相应的运行环境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1C685-3302-41AF-8201-40C0CB07D0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1C685-3302-41AF-8201-40C0CB07D0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5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90B53-4891-4CB1-AEF3-A761BFC30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A95ABB-934A-4219-8236-0ADB7A44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4F397-5707-46BD-B69A-0A7AEEF6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2807B-EF1A-45DD-ACF6-BAEEE9C0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5555-52CB-4947-83D7-ED19FF7C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CAEBD-8FD2-4013-93FB-672B779A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6136E-42B9-41B1-9DB7-7E10B26A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A03AB-FDC9-4E67-8D32-5E6D2107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C5C4C-0EDF-41B5-BC13-32DE9FED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F1716-EDB1-4D9C-88C7-D4E5494A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0831ED-83C1-45C5-B9DF-27BCE2AF7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01A40E-6C4C-4902-82AD-F120BD1D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610B7-23E4-4CF9-934C-CBA7CCAE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AC902-CC01-438E-8405-0C81F392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CB8DA-BB4A-4D58-B731-0B437BC3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2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14E80-0484-48C1-B33F-430DC7EA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F8E22-C44C-4800-BDAC-C4848F10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57393-7DE9-44A0-AE2F-B02C7317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6E2C3-E87F-4B36-AC31-5285CA80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54286-64E6-427D-810A-531C834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67EEA-2A49-43E1-9530-6D669A5E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14C9F-2BA6-43B7-8532-E1E0833B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D35FA-5FB2-4C23-A045-C5A126A6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68849-9D89-4E2A-AE59-76BB6AE1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51C47-C89D-4405-A3E8-AA417B8E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6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A2CB3-914D-4094-82A7-E1262C91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FCFE4-B7F9-42F0-8003-C3A5B2F91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714B1-51B5-41F7-BEE6-F39FE8007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0A7F0-BFFE-4B45-9E62-09C23D04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3576F-ACAC-4371-B506-768AB6E2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0DCEE-8E6A-41E1-B9BA-823F60CA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2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59404-F362-4C7D-8930-00966217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DA2E-B8CD-4C65-8FE5-FD40D3FA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035BF-99FA-417A-885C-94F4239E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6A463E-E4E4-4DAF-95CE-640AC09EB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25A885-9D08-4D8E-90E5-F1F67D22C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C022B-6FEA-4E85-A647-2F5C18B1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7D619F-5E7E-4EEA-8111-1A2245C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6FAAE3-7E1F-497A-83F5-CCDDC102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3FC6C-9CB3-4B58-961E-2AFCB30C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DED3F1-E0A6-4105-B9E8-C85A2291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54EB89-A226-44A9-AFD5-EC407E32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C4149C-EFBB-4693-8B2F-0D6D1BBB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6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2E0185-6433-454A-B9E2-4DFBB186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676A48-ADF0-4FCE-A51F-A8D8D7C6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BD6C3D-D731-4867-B418-3C4D933E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60E54-E4B9-4E13-8EA3-047C6DD1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B03AA4-FBC0-4758-9A58-0C002BEF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C58DC-D2D1-4F75-9857-F996C9D0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B146-F10E-4336-B88F-BB5B0065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194A4-FF38-4862-8422-76B35017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76CFF-BB47-4FCE-B147-1259BC5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5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B30A9-1E52-4AD9-991E-94D37E8A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2B24D1-B226-459F-A573-9FBB8452D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29837-54DA-480E-B49F-3C2E2ADD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8DF5A4-9F2C-4687-9F0F-AFD31DF6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9AD667-3297-44F7-8F45-D4D7523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EC478-D53A-4EF6-822E-111E72BD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2BDB62-F2E2-4595-A43F-82978432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DD756-001D-4939-A9FE-B022B0D9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C1CC2-3DC5-413C-9A4D-0BD55FE6E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AB0F-C86D-4908-81C2-B6A93A3B5C37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9A652-04CA-4C25-9C29-8200A48C0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66C0F-AFF7-45EE-82D2-065209172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9D8C-30F0-475F-904A-0BFB68F2A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2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heets.codalab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github.com/stanfordnlp/coqa-baselines/blob/master/codalab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nfordnlp/coqa-baselin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2E22C-4FE4-4946-9CF8-AC2A6CD2D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CoQA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C8C41F-EB03-46E2-8A43-7D24D801B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https://stanfordnlp.github.io/coqa/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53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933AE-B3F0-47F0-8F8A-25E4C90B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3D37D-7562-4AD8-A1D3-CEBD836F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CN" sz="2400" dirty="0" err="1"/>
              <a:t>CoQA</a:t>
            </a:r>
            <a:r>
              <a:rPr lang="zh-CN" altLang="en-US" sz="2400" dirty="0"/>
              <a:t>是用于</a:t>
            </a:r>
            <a:r>
              <a:rPr lang="zh-CN" altLang="en-US" sz="2400" dirty="0">
                <a:solidFill>
                  <a:srgbClr val="FF0000"/>
                </a:solidFill>
              </a:rPr>
              <a:t>构建会话问答系统</a:t>
            </a:r>
            <a:r>
              <a:rPr lang="zh-CN" altLang="en-US" sz="2400" dirty="0"/>
              <a:t>的大型数据集（包含</a:t>
            </a:r>
            <a:r>
              <a:rPr lang="en-US" altLang="zh-CN" sz="2400" dirty="0"/>
              <a:t>12.7</a:t>
            </a:r>
            <a:r>
              <a:rPr lang="zh-CN" altLang="en-US" sz="2400" dirty="0"/>
              <a:t>万多个问题和从</a:t>
            </a:r>
            <a:r>
              <a:rPr lang="en-US" altLang="zh-CN" sz="2400" dirty="0"/>
              <a:t>8000</a:t>
            </a:r>
            <a:r>
              <a:rPr lang="zh-CN" altLang="en-US" sz="2400" dirty="0"/>
              <a:t>多个会话中收集的答案）。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en-US" altLang="zh-CN" sz="2400" dirty="0" err="1"/>
              <a:t>CoQA</a:t>
            </a:r>
            <a:r>
              <a:rPr lang="zh-CN" altLang="en-US" sz="2400" dirty="0"/>
              <a:t>比赛的目标是度量机器</a:t>
            </a:r>
            <a:r>
              <a:rPr lang="zh-CN" altLang="en-US" sz="2400" dirty="0">
                <a:solidFill>
                  <a:srgbClr val="FF0000"/>
                </a:solidFill>
              </a:rPr>
              <a:t>理解文本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回答会话中出现的一系列相互关联的问题</a:t>
            </a:r>
            <a:r>
              <a:rPr lang="zh-CN" altLang="en-US" sz="2400" dirty="0"/>
              <a:t>的能力。</a:t>
            </a:r>
            <a:endParaRPr lang="en-US" altLang="zh-CN" sz="2400" dirty="0"/>
          </a:p>
          <a:p>
            <a:pPr>
              <a:lnSpc>
                <a:spcPct val="160000"/>
              </a:lnSpc>
            </a:pPr>
            <a:r>
              <a:rPr lang="en-US" altLang="zh-CN" sz="2400" dirty="0" err="1"/>
              <a:t>CoQA</a:t>
            </a:r>
            <a:r>
              <a:rPr lang="zh-CN" altLang="en-US" sz="2400" dirty="0"/>
              <a:t>的独特之处在于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1800" dirty="0"/>
              <a:t>1)</a:t>
            </a:r>
            <a:r>
              <a:rPr lang="zh-CN" altLang="en-US" sz="1800" dirty="0"/>
              <a:t>问题是对话式的</a:t>
            </a:r>
            <a:r>
              <a:rPr lang="en-US" altLang="zh-CN" sz="1800" dirty="0"/>
              <a:t>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1800" dirty="0"/>
              <a:t>2)</a:t>
            </a:r>
            <a:r>
              <a:rPr lang="zh-CN" altLang="en-US" sz="1800" dirty="0"/>
              <a:t>答案可以是自由格式的文本</a:t>
            </a:r>
            <a:r>
              <a:rPr lang="en-US" altLang="zh-CN" sz="1800" dirty="0"/>
              <a:t>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1800" dirty="0"/>
              <a:t>3)</a:t>
            </a:r>
            <a:r>
              <a:rPr lang="zh-CN" altLang="en-US" sz="1800" dirty="0"/>
              <a:t>每一个答案在文章中都有一个突出的证据子句</a:t>
            </a:r>
            <a:r>
              <a:rPr lang="en-US" altLang="zh-CN" sz="1800" dirty="0"/>
              <a:t>;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zh-CN" sz="1800" dirty="0"/>
              <a:t>4)</a:t>
            </a:r>
            <a:r>
              <a:rPr lang="zh-CN" altLang="en-US" sz="1800" dirty="0"/>
              <a:t>文章来自七个不同的领域。</a:t>
            </a:r>
          </a:p>
        </p:txBody>
      </p:sp>
    </p:spTree>
    <p:extLst>
      <p:ext uri="{BB962C8B-B14F-4D97-AF65-F5344CB8AC3E}">
        <p14:creationId xmlns:p14="http://schemas.microsoft.com/office/powerpoint/2010/main" val="312028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3" descr="图片包含 屏幕截图&#10;&#10;自动生成的说明">
            <a:extLst>
              <a:ext uri="{FF2B5EF4-FFF2-40B4-BE49-F238E27FC236}">
                <a16:creationId xmlns:a16="http://schemas.microsoft.com/office/drawing/2014/main" id="{2FB73838-787E-4FB8-9EB2-7F5446BCC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4452"/>
            <a:ext cx="10905066" cy="507085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C9E80F6-6351-4E5E-B458-A3024DAA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训练数据</a:t>
            </a:r>
          </a:p>
        </p:txBody>
      </p:sp>
    </p:spTree>
    <p:extLst>
      <p:ext uri="{BB962C8B-B14F-4D97-AF65-F5344CB8AC3E}">
        <p14:creationId xmlns:p14="http://schemas.microsoft.com/office/powerpoint/2010/main" val="34942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C1F69D-7347-4F71-B849-0E2C17EC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0" y="40640"/>
            <a:ext cx="50292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CA8395A-B551-4288-BD68-9F30608D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比赛情况</a:t>
            </a:r>
          </a:p>
        </p:txBody>
      </p:sp>
    </p:spTree>
    <p:extLst>
      <p:ext uri="{BB962C8B-B14F-4D97-AF65-F5344CB8AC3E}">
        <p14:creationId xmlns:p14="http://schemas.microsoft.com/office/powerpoint/2010/main" val="28086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23A8E-C88D-4BBE-8327-55B8E96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05983-EAF4-4A91-93F9-9E176598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需要熟悉的新环境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CodaLab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https://worksheets.codalab.org/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	</a:t>
            </a:r>
            <a:r>
              <a:rPr lang="en-US" altLang="zh-CN" dirty="0" err="1"/>
              <a:t>CodaLab</a:t>
            </a:r>
            <a:r>
              <a:rPr lang="en-US" altLang="zh-CN" dirty="0"/>
              <a:t> </a:t>
            </a:r>
            <a:r>
              <a:rPr lang="zh-CN" altLang="en-US" dirty="0"/>
              <a:t>使用方法 </a:t>
            </a:r>
            <a:r>
              <a:rPr lang="en-US" altLang="zh-CN" dirty="0">
                <a:hlinkClick r:id="rId4"/>
              </a:rPr>
              <a:t>https://github.com/stanfordnlp/coqa-baselines/blob/master/codalab.md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Docker </a:t>
            </a:r>
            <a:r>
              <a:rPr lang="en-US" altLang="zh-CN" dirty="0">
                <a:hlinkClick r:id="rId5"/>
              </a:rPr>
              <a:t>https://www.docker.com/</a:t>
            </a:r>
            <a:r>
              <a:rPr lang="zh-CN" altLang="en-US"/>
              <a:t>（附有使用教程）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37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762E5-0F3E-435E-B6BE-122FC047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任务分配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A79E8-C13F-4CD1-849A-24A460F5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err="1"/>
              <a:t>SDNet</a:t>
            </a:r>
            <a:r>
              <a:rPr lang="en-US" altLang="zh-CN" b="1" dirty="0"/>
              <a:t>: Contextualized Attention-based Deep Network for Conversational Question Answering</a:t>
            </a:r>
            <a:r>
              <a:rPr lang="zh-CN" altLang="en-US" b="1" dirty="0"/>
              <a:t>（使用了</a:t>
            </a:r>
            <a:r>
              <a:rPr lang="en-US" altLang="zh-CN" b="1" dirty="0"/>
              <a:t>BERT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/>
              <a:t>FlowQA</a:t>
            </a:r>
            <a:r>
              <a:rPr lang="en-US" altLang="zh-CN" b="1" dirty="0"/>
              <a:t>: Grasping Flow in History for Conversational </a:t>
            </a:r>
            <a:r>
              <a:rPr lang="en-US" altLang="zh-CN" b="1" dirty="0" err="1"/>
              <a:t>MachineComprehension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A Qualitative Comparison of </a:t>
            </a:r>
            <a:r>
              <a:rPr lang="en-US" altLang="zh-CN" b="1" dirty="0" err="1"/>
              <a:t>CoQA</a:t>
            </a:r>
            <a:r>
              <a:rPr lang="en-US" altLang="zh-CN" b="1" dirty="0"/>
              <a:t>, </a:t>
            </a:r>
            <a:r>
              <a:rPr lang="en-US" altLang="zh-CN" b="1" dirty="0" err="1"/>
              <a:t>SQuAD</a:t>
            </a:r>
            <a:r>
              <a:rPr lang="en-US" altLang="zh-CN" b="1" dirty="0"/>
              <a:t> 2.0 and </a:t>
            </a:r>
            <a:r>
              <a:rPr lang="en-US" altLang="zh-CN" b="1" dirty="0" err="1"/>
              <a:t>QuAC</a:t>
            </a:r>
            <a:r>
              <a:rPr lang="zh-CN" altLang="en-US" b="1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BiDAF</a:t>
            </a:r>
            <a:r>
              <a:rPr lang="en-US" altLang="zh-CN" dirty="0"/>
              <a:t>++ </a:t>
            </a:r>
            <a:r>
              <a:rPr lang="zh-CN" altLang="en-US" b="1" dirty="0"/>
              <a:t>）附有两篇之前的论文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/>
              <a:t>CoQA</a:t>
            </a:r>
            <a:r>
              <a:rPr lang="en-US" altLang="zh-CN" b="1" dirty="0"/>
              <a:t>: A Conversational Question Answering Challenge</a:t>
            </a:r>
            <a:r>
              <a:rPr lang="zh-CN" altLang="en-US" b="1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DrQA</a:t>
            </a:r>
            <a:r>
              <a:rPr lang="en-US" altLang="zh-CN" dirty="0"/>
              <a:t> + seq2seq with copy attention </a:t>
            </a:r>
            <a:r>
              <a:rPr lang="zh-CN" altLang="en-US" b="1" dirty="0"/>
              <a:t>）                                                 </a:t>
            </a:r>
            <a:r>
              <a:rPr lang="en-US" altLang="zh-CN" dirty="0"/>
              <a:t>Baseline</a:t>
            </a:r>
            <a:r>
              <a:rPr lang="zh-CN" altLang="en-US" dirty="0"/>
              <a:t>原代码 </a:t>
            </a:r>
            <a:r>
              <a:rPr lang="en-US" altLang="zh-CN" dirty="0">
                <a:hlinkClick r:id="rId3"/>
              </a:rPr>
              <a:t>https://github.com/stanfordnlp/coqa-baselines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/>
              <a:t>BERT: Pre-training of Deep Bidirectional Transformers for Language Understanding</a:t>
            </a:r>
          </a:p>
          <a:p>
            <a:pPr marL="0" indent="0">
              <a:buNone/>
            </a:pPr>
            <a:r>
              <a:rPr lang="en-US" altLang="zh-CN" b="1" dirty="0"/>
              <a:t>     BERT</a:t>
            </a:r>
            <a:r>
              <a:rPr lang="zh-CN" altLang="en-US" b="1" dirty="0"/>
              <a:t>源码：</a:t>
            </a:r>
            <a:r>
              <a:rPr lang="en-US" altLang="zh-CN" b="1" dirty="0"/>
              <a:t> https://github.com/google-research/bert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4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254</Words>
  <Application>Microsoft Office PowerPoint</Application>
  <PresentationFormat>宽屏</PresentationFormat>
  <Paragraphs>33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CoQA</vt:lpstr>
      <vt:lpstr>比赛介绍</vt:lpstr>
      <vt:lpstr>训练数据</vt:lpstr>
      <vt:lpstr>比赛情况</vt:lpstr>
      <vt:lpstr>使用环境</vt:lpstr>
      <vt:lpstr>任务分配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CoQA</dc:title>
  <dc:creator>Zanxia Jin</dc:creator>
  <cp:lastModifiedBy>Zanxia Jin</cp:lastModifiedBy>
  <cp:revision>24</cp:revision>
  <dcterms:created xsi:type="dcterms:W3CDTF">2018-12-11T08:51:26Z</dcterms:created>
  <dcterms:modified xsi:type="dcterms:W3CDTF">2018-12-12T13:14:37Z</dcterms:modified>
</cp:coreProperties>
</file>