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7" r:id="rId4"/>
    <p:sldId id="264" r:id="rId6"/>
    <p:sldId id="258" r:id="rId7"/>
    <p:sldId id="272" r:id="rId8"/>
    <p:sldId id="279" r:id="rId9"/>
    <p:sldId id="273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77" r:id="rId2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多层RNN对每个词提取出不同层次的理解后，我们基于各个层次从问题到语境进行多层次的注意表示生成的。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流组件是应用前向RNN将前几轮相同上下文词的信息融合到后几轮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指出第k个基本事实答案是否为一个段落跨度，“是”、“否”和“未知”。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Using BERT-base instead of BERT-large pretrained model hurts the F1 score by 1.9%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906AC1-A2C3-49E6-95F4-01B67F45C1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CFBD45-CAEE-4818-8A37-F8BD726685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FDE85-728E-4150-92C5-4014398B83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BERT generates L hidden states for each BPE token 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FDE85-728E-4150-92C5-4014398B83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where D is a diagonal matrix and U , k is the attention hidden size.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the model needs to directly relate previously mentioned concept with the current question.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22680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3602355"/>
            <a:ext cx="10515600" cy="165544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27025"/>
            <a:ext cx="10515600" cy="585025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223792" y="2483941"/>
            <a:ext cx="6481936" cy="1161083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223792" y="3818062"/>
            <a:ext cx="6481936" cy="61905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1967347"/>
            <a:ext cx="2923306" cy="292330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3965414" y="1304764"/>
            <a:ext cx="4248472" cy="4248472"/>
            <a:chOff x="3965414" y="1304764"/>
            <a:chExt cx="4248472" cy="4248472"/>
          </a:xfrm>
        </p:grpSpPr>
        <p:sp>
          <p:nvSpPr>
            <p:cNvPr id="8" name="椭圆 7"/>
            <p:cNvSpPr/>
            <p:nvPr/>
          </p:nvSpPr>
          <p:spPr>
            <a:xfrm>
              <a:off x="3965414" y="1304764"/>
              <a:ext cx="4248472" cy="424847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sz="1800" dirty="0">
                <a:cs typeface="+mn-ea"/>
                <a:sym typeface="+mn-lt"/>
              </a:endParaRPr>
            </a:p>
          </p:txBody>
        </p:sp>
        <p:sp>
          <p:nvSpPr>
            <p:cNvPr id="9" name="KSO_Shape"/>
            <p:cNvSpPr/>
            <p:nvPr/>
          </p:nvSpPr>
          <p:spPr bwMode="auto">
            <a:xfrm>
              <a:off x="4578427" y="2098400"/>
              <a:ext cx="3022445" cy="2075412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lnSpc>
                  <a:spcPct val="120000"/>
                </a:lnSpc>
                <a:defRPr/>
              </a:pPr>
              <a:endParaRPr lang="zh-CN" altLang="en-US" sz="18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032248" y="4293096"/>
            <a:ext cx="4114801" cy="892719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4056224" y="1394773"/>
            <a:ext cx="4068452" cy="406845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038600" y="2766218"/>
            <a:ext cx="4114800" cy="1325563"/>
          </a:xfrm>
        </p:spPr>
        <p:txBody>
          <a:bodyPr>
            <a:normAutofit/>
          </a:bodyPr>
          <a:lstStyle>
            <a:lvl1pPr algn="ctr">
              <a:defRPr sz="6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93" y="476672"/>
            <a:ext cx="599123" cy="5991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57" y="444502"/>
            <a:ext cx="599123" cy="5991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2435"/>
            <a:ext cx="10515600" cy="447484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59100"/>
            <a:ext cx="10515600" cy="2781300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722120"/>
            <a:ext cx="10515600" cy="1102995"/>
          </a:xfrm>
        </p:spPr>
        <p:txBody>
          <a:bodyPr lIns="144145" anchor="b" anchorCtr="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8001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470" y="1482090"/>
            <a:ext cx="5220970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2368550"/>
            <a:ext cx="5222240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655" y="1482090"/>
            <a:ext cx="5097145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655" y="2368550"/>
            <a:ext cx="5097145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 +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12700" y="-1905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0125" y="457200"/>
            <a:ext cx="4392295" cy="105537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49490" y="1694180"/>
            <a:ext cx="439356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本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505" y="-7620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575" y="457200"/>
            <a:ext cx="4279900" cy="105537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9575" y="1694180"/>
            <a:ext cx="428053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  <p:sp>
        <p:nvSpPr>
          <p:cNvPr id="3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5" Type="http://schemas.openxmlformats.org/officeDocument/2006/relationships/theme" Target="../theme/theme2.xml"/><Relationship Id="rId14" Type="http://schemas.openxmlformats.org/officeDocument/2006/relationships/tags" Target="../tags/tag3.xml"/><Relationship Id="rId13" Type="http://schemas.openxmlformats.org/officeDocument/2006/relationships/image" Target="../media/image2.png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692696"/>
            <a:ext cx="599123" cy="599123"/>
          </a:xfrm>
          <a:prstGeom prst="rect">
            <a:avLst/>
          </a:prstGeom>
        </p:spPr>
      </p:pic>
      <p:sp>
        <p:nvSpPr>
          <p:cNvPr id="9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55.xml"/><Relationship Id="rId3" Type="http://schemas.openxmlformats.org/officeDocument/2006/relationships/image" Target="../media/image17.png"/><Relationship Id="rId2" Type="http://schemas.openxmlformats.org/officeDocument/2006/relationships/tags" Target="../tags/tag54.xml"/><Relationship Id="rId1" Type="http://schemas.openxmlformats.org/officeDocument/2006/relationships/tags" Target="../tags/tag53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.vml"/><Relationship Id="rId8" Type="http://schemas.openxmlformats.org/officeDocument/2006/relationships/slideLayout" Target="../slideLayouts/slideLayout13.xml"/><Relationship Id="rId7" Type="http://schemas.openxmlformats.org/officeDocument/2006/relationships/tags" Target="../tags/tag5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wmf"/><Relationship Id="rId3" Type="http://schemas.openxmlformats.org/officeDocument/2006/relationships/oleObject" Target="../embeddings/oleObject1.bin"/><Relationship Id="rId2" Type="http://schemas.openxmlformats.org/officeDocument/2006/relationships/tags" Target="../tags/tag57.xml"/><Relationship Id="rId10" Type="http://schemas.openxmlformats.org/officeDocument/2006/relationships/notesSlide" Target="../notesSlides/notesSlide11.xml"/><Relationship Id="rId1" Type="http://schemas.openxmlformats.org/officeDocument/2006/relationships/tags" Target="../tags/tag56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60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tags" Target="../tags/tag59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.png"/><Relationship Id="rId8" Type="http://schemas.openxmlformats.org/officeDocument/2006/relationships/image" Target="../media/image27.png"/><Relationship Id="rId7" Type="http://schemas.openxmlformats.org/officeDocument/2006/relationships/image" Target="../media/image26.png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tags" Target="../tags/tag62.xml"/><Relationship Id="rId12" Type="http://schemas.openxmlformats.org/officeDocument/2006/relationships/notesSlide" Target="../notesSlides/notesSlide13.xml"/><Relationship Id="rId11" Type="http://schemas.openxmlformats.org/officeDocument/2006/relationships/slideLayout" Target="../slideLayouts/slideLayout13.xml"/><Relationship Id="rId10" Type="http://schemas.openxmlformats.org/officeDocument/2006/relationships/tags" Target="../tags/tag63.xml"/><Relationship Id="rId1" Type="http://schemas.openxmlformats.org/officeDocument/2006/relationships/tags" Target="../tags/tag61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65.xml"/><Relationship Id="rId2" Type="http://schemas.openxmlformats.org/officeDocument/2006/relationships/image" Target="../media/image29.png"/><Relationship Id="rId1" Type="http://schemas.openxmlformats.org/officeDocument/2006/relationships/tags" Target="../tags/tag64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67.xml"/><Relationship Id="rId2" Type="http://schemas.openxmlformats.org/officeDocument/2006/relationships/image" Target="../media/image30.png"/><Relationship Id="rId1" Type="http://schemas.openxmlformats.org/officeDocument/2006/relationships/tags" Target="../tags/tag66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69.xml"/><Relationship Id="rId2" Type="http://schemas.openxmlformats.org/officeDocument/2006/relationships/image" Target="../media/image31.png"/><Relationship Id="rId1" Type="http://schemas.openxmlformats.org/officeDocument/2006/relationships/tags" Target="../tags/tag68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71.xml"/><Relationship Id="rId2" Type="http://schemas.openxmlformats.org/officeDocument/2006/relationships/image" Target="../media/image32.png"/><Relationship Id="rId1" Type="http://schemas.openxmlformats.org/officeDocument/2006/relationships/tags" Target="../tags/tag70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73.xml"/><Relationship Id="rId1" Type="http://schemas.openxmlformats.org/officeDocument/2006/relationships/tags" Target="../tags/tag7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tags" Target="../tags/tag13.xml"/><Relationship Id="rId7" Type="http://schemas.openxmlformats.org/officeDocument/2006/relationships/tags" Target="../tags/tag12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0" Type="http://schemas.openxmlformats.org/officeDocument/2006/relationships/notesSlide" Target="../notesSlides/notesSlide2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3" Type="http://schemas.openxmlformats.org/officeDocument/2006/relationships/notesSlide" Target="../notesSlides/notesSlide4.xml"/><Relationship Id="rId12" Type="http://schemas.openxmlformats.org/officeDocument/2006/relationships/slideLayout" Target="../slideLayouts/slideLayout18.xml"/><Relationship Id="rId11" Type="http://schemas.openxmlformats.org/officeDocument/2006/relationships/tags" Target="../tags/tag27.xml"/><Relationship Id="rId10" Type="http://schemas.openxmlformats.org/officeDocument/2006/relationships/tags" Target="../tags/tag26.xml"/><Relationship Id="rId1" Type="http://schemas.openxmlformats.org/officeDocument/2006/relationships/tags" Target="../tags/tag17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slideLayout" Target="../slideLayouts/slideLayout13.xml"/><Relationship Id="rId7" Type="http://schemas.openxmlformats.org/officeDocument/2006/relationships/tags" Target="../tags/tag30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39.xml"/><Relationship Id="rId8" Type="http://schemas.openxmlformats.org/officeDocument/2006/relationships/tags" Target="../tags/tag38.xml"/><Relationship Id="rId7" Type="http://schemas.openxmlformats.org/officeDocument/2006/relationships/tags" Target="../tags/tag37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6" Type="http://schemas.openxmlformats.org/officeDocument/2006/relationships/notesSlide" Target="../notesSlides/notesSlide6.xml"/><Relationship Id="rId15" Type="http://schemas.openxmlformats.org/officeDocument/2006/relationships/slideLayout" Target="../slideLayouts/slideLayout18.xml"/><Relationship Id="rId14" Type="http://schemas.openxmlformats.org/officeDocument/2006/relationships/tags" Target="../tags/tag44.xml"/><Relationship Id="rId13" Type="http://schemas.openxmlformats.org/officeDocument/2006/relationships/tags" Target="../tags/tag43.xml"/><Relationship Id="rId12" Type="http://schemas.openxmlformats.org/officeDocument/2006/relationships/tags" Target="../tags/tag42.xml"/><Relationship Id="rId11" Type="http://schemas.openxmlformats.org/officeDocument/2006/relationships/tags" Target="../tags/tag41.xml"/><Relationship Id="rId10" Type="http://schemas.openxmlformats.org/officeDocument/2006/relationships/tags" Target="../tags/tag40.xml"/><Relationship Id="rId1" Type="http://schemas.openxmlformats.org/officeDocument/2006/relationships/tags" Target="../tags/tag31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tags" Target="../tags/tag46.xml"/><Relationship Id="rId12" Type="http://schemas.openxmlformats.org/officeDocument/2006/relationships/notesSlide" Target="../notesSlides/notesSlide7.xml"/><Relationship Id="rId11" Type="http://schemas.openxmlformats.org/officeDocument/2006/relationships/slideLayout" Target="../slideLayouts/slideLayout13.xml"/><Relationship Id="rId10" Type="http://schemas.openxmlformats.org/officeDocument/2006/relationships/tags" Target="../tags/tag47.xml"/><Relationship Id="rId1" Type="http://schemas.openxmlformats.org/officeDocument/2006/relationships/tags" Target="../tags/tag45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49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tags" Target="../tags/tag48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52.xml"/><Relationship Id="rId3" Type="http://schemas.openxmlformats.org/officeDocument/2006/relationships/image" Target="../media/image16.png"/><Relationship Id="rId2" Type="http://schemas.openxmlformats.org/officeDocument/2006/relationships/tags" Target="../tags/tag51.xml"/><Relationship Id="rId1" Type="http://schemas.openxmlformats.org/officeDocument/2006/relationships/tags" Target="../tags/tag5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223792" y="2250896"/>
            <a:ext cx="6481936" cy="1161083"/>
          </a:xfrm>
        </p:spPr>
        <p:txBody>
          <a:bodyPr lIns="90000" tIns="46800" rIns="90000" bIns="46800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7200" smtClean="0">
                <a:sym typeface="+mn-lt"/>
              </a:rPr>
              <a:t>SDNET</a:t>
            </a:r>
            <a:endParaRPr lang="en-US" altLang="zh-CN" sz="7200" smtClean="0">
              <a:sym typeface="+mn-lt"/>
            </a:endParaRPr>
          </a:p>
        </p:txBody>
      </p:sp>
      <p:sp>
        <p:nvSpPr>
          <p:cNvPr id="2" name="副标题 1"/>
          <p:cNvSpPr/>
          <p:nvPr>
            <p:ph type="subTitle" idx="1"/>
          </p:nvPr>
        </p:nvSpPr>
        <p:spPr>
          <a:xfrm>
            <a:off x="4224020" y="3818255"/>
            <a:ext cx="7691755" cy="619125"/>
          </a:xfrm>
        </p:spPr>
        <p:txBody>
          <a:bodyPr>
            <a:normAutofit fontScale="70000"/>
          </a:bodyPr>
          <a:p>
            <a:r>
              <a:rPr lang="zh-CN" altLang="en-US"/>
              <a:t>CONTEXTUALIZED ATTENTION-BASED DEEP</a:t>
            </a:r>
            <a:endParaRPr lang="zh-CN" altLang="en-US"/>
          </a:p>
          <a:p>
            <a:r>
              <a:rPr lang="zh-CN" altLang="en-US"/>
              <a:t>NETWORK FOR CONVERSATIONAL QUESTION ANSWERING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ransition spd="slow" advClick="0" advTm="0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tx2"/>
                </a:solidFill>
                <a:sym typeface="+mn-lt"/>
              </a:rPr>
              <a:t>Multilevel Inter-Attention</a:t>
            </a:r>
            <a:endParaRPr lang="zh-CN" altLang="en-US" sz="2800" dirty="0">
              <a:solidFill>
                <a:schemeClr val="tx2"/>
              </a:solidFill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53060" y="1825625"/>
            <a:ext cx="11410315" cy="435165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2000" dirty="0">
                <a:sym typeface="+mn-lt"/>
              </a:rPr>
              <a:t>we use all previous levels to compute attentions scores, but only </a:t>
            </a:r>
            <a:r>
              <a:rPr lang="zh-CN" altLang="en-US" sz="2000" b="1" dirty="0">
                <a:sym typeface="+mn-lt"/>
              </a:rPr>
              <a:t>linearly combine RNN outputs</a:t>
            </a:r>
            <a:r>
              <a:rPr lang="zh-CN" altLang="en-US" sz="2000" dirty="0">
                <a:sym typeface="+mn-lt"/>
              </a:rPr>
              <a:t>.</a:t>
            </a:r>
            <a:endParaRPr lang="zh-CN" altLang="en-US" sz="2000" dirty="0"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725" y="2430780"/>
            <a:ext cx="8914765" cy="423354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974090"/>
          </a:xfrm>
        </p:spPr>
        <p:txBody>
          <a:bodyPr vert="horz" wrap="square" lIns="91440" tIns="45720" rIns="91440" bIns="45720" rtlCol="0"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tx2"/>
                </a:solidFill>
                <a:sym typeface="+mn-lt"/>
              </a:rPr>
              <a:t>Flow component</a:t>
            </a:r>
            <a:endParaRPr lang="zh-CN" altLang="en-US" sz="2800" dirty="0">
              <a:solidFill>
                <a:schemeClr val="tx2"/>
              </a:solidFill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altLang="zh-CN" sz="2000" dirty="0">
                <a:sym typeface="+mn-lt"/>
              </a:rPr>
              <a:t>     </a:t>
            </a:r>
            <a:r>
              <a:rPr lang="zh-CN" altLang="en-US" sz="2000" dirty="0">
                <a:sym typeface="+mn-lt"/>
              </a:rPr>
              <a:t>is the embedding of the i-th context word in the a-th context；</a:t>
            </a:r>
            <a:endParaRPr lang="zh-CN" altLang="en-US" sz="2000" dirty="0">
              <a:sym typeface="+mn-lt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endParaRPr lang="zh-CN" altLang="en-US" sz="2000" dirty="0">
              <a:sym typeface="+mn-lt"/>
            </a:endParaRPr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09650" y="1825625"/>
          <a:ext cx="55181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228600" imgH="254000" progId="Equation.KSEE3">
                  <p:embed/>
                </p:oleObj>
              </mc:Choice>
              <mc:Fallback>
                <p:oleObj name="" r:id="rId3" imgW="228600" imgH="254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09650" y="1825625"/>
                        <a:ext cx="551815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4810" y="2514600"/>
            <a:ext cx="3573780" cy="9239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2330" y="4122420"/>
            <a:ext cx="5387340" cy="116522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tx2"/>
                </a:solidFill>
                <a:sym typeface="+mn-lt"/>
              </a:rPr>
              <a:t>Self Attention on Context</a:t>
            </a:r>
            <a:endParaRPr lang="zh-CN" altLang="en-US" sz="2800" dirty="0">
              <a:solidFill>
                <a:schemeClr val="tx2"/>
              </a:solidFill>
              <a:sym typeface="+mn-lt"/>
            </a:endParaRPr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2925" y="1513840"/>
            <a:ext cx="8041005" cy="29273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35100" y="4706620"/>
            <a:ext cx="50165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Final Representation of Context：</a:t>
            </a:r>
            <a:endParaRPr lang="zh-CN" altLang="en-US" sz="24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560" y="5356860"/>
            <a:ext cx="5106035" cy="90678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2"/>
                </a:solidFill>
                <a:sym typeface="+mn-lt"/>
              </a:rPr>
              <a:t>(3)  </a:t>
            </a:r>
            <a:r>
              <a:rPr lang="en-US" altLang="da-DK" smtClean="0">
                <a:solidFill>
                  <a:schemeClr val="tx2"/>
                </a:solidFill>
                <a:sym typeface="Arial" panose="020B0604020202020204" pitchFamily="34" charset="0"/>
              </a:rPr>
              <a:t>Output layer</a:t>
            </a:r>
            <a:br>
              <a:rPr lang="en-US" altLang="da-DK" smtClean="0">
                <a:solidFill>
                  <a:schemeClr val="tx2"/>
                </a:solidFill>
                <a:sym typeface="Arial" panose="020B0604020202020204" pitchFamily="34" charset="0"/>
              </a:rPr>
            </a:br>
            <a:endParaRPr lang="en-US" altLang="zh-CN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1340485"/>
            <a:ext cx="10515600" cy="4836795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zh-CN" altLang="en-US" sz="2000" dirty="0">
                <a:sym typeface="+mn-lt"/>
              </a:rPr>
              <a:t>we condense the question representation into one vector:</a:t>
            </a:r>
            <a:endParaRPr lang="zh-CN" altLang="en-US" sz="2000" dirty="0">
              <a:sym typeface="+mn-lt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endParaRPr lang="zh-CN" altLang="en-US" sz="2000" dirty="0">
              <a:sym typeface="+mn-lt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zh-CN" altLang="en-US" sz="2000" dirty="0">
                <a:sym typeface="+mn-lt"/>
              </a:rPr>
              <a:t>the answer span start at the i-th word:</a:t>
            </a:r>
            <a:endParaRPr lang="zh-CN" altLang="en-US" sz="2000" dirty="0">
              <a:sym typeface="+mn-lt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endParaRPr lang="zh-CN" altLang="en-US" sz="2000" dirty="0">
              <a:sym typeface="+mn-lt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zh-CN" altLang="en-US" sz="2000" dirty="0">
                <a:sym typeface="+mn-lt"/>
              </a:rPr>
              <a:t>the answer span end at the i-th word is:</a:t>
            </a:r>
            <a:endParaRPr lang="zh-CN" altLang="en-US" sz="2000" dirty="0"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5735" y="1340485"/>
            <a:ext cx="3497580" cy="5791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3480" y="2124075"/>
            <a:ext cx="605155" cy="3333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8635" y="2124075"/>
            <a:ext cx="1153795" cy="3333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7505" y="2023110"/>
            <a:ext cx="2348230" cy="53530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1190" y="2837180"/>
            <a:ext cx="2353945" cy="52578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51545" y="2837180"/>
            <a:ext cx="2441575" cy="52578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092200" y="3968115"/>
            <a:ext cx="60071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we minimize the negative log-likelihood function：</a:t>
            </a:r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93870" y="4680585"/>
            <a:ext cx="4575175" cy="1097280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solidFill>
                  <a:schemeClr val="tx2"/>
                </a:solidFill>
                <a:sym typeface="+mn-lt"/>
              </a:rPr>
              <a:t>3 </a:t>
            </a:r>
            <a:r>
              <a:rPr lang="zh-CN" altLang="en-US" sz="2800" dirty="0">
                <a:solidFill>
                  <a:schemeClr val="tx2"/>
                </a:solidFill>
                <a:sym typeface="+mn-lt"/>
              </a:rPr>
              <a:t>结果</a:t>
            </a:r>
            <a:endParaRPr lang="zh-CN" altLang="en-US" sz="2800" dirty="0">
              <a:solidFill>
                <a:schemeClr val="tx2"/>
              </a:solidFill>
              <a:sym typeface="+mn-lt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3965" y="1925320"/>
            <a:ext cx="7475855" cy="376936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solidFill>
                  <a:schemeClr val="tx2"/>
                </a:solidFill>
                <a:sym typeface="+mn-lt"/>
              </a:rPr>
              <a:t>3 </a:t>
            </a:r>
            <a:r>
              <a:rPr lang="zh-CN" altLang="en-US" sz="2800" dirty="0">
                <a:solidFill>
                  <a:schemeClr val="tx2"/>
                </a:solidFill>
                <a:sym typeface="+mn-lt"/>
              </a:rPr>
              <a:t>结果</a:t>
            </a:r>
            <a:endParaRPr lang="zh-CN" altLang="en-US" sz="2800" dirty="0">
              <a:solidFill>
                <a:schemeClr val="tx2"/>
              </a:solidFill>
              <a:sym typeface="+mn-lt"/>
            </a:endParaRPr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6255" y="1599565"/>
            <a:ext cx="8170545" cy="43370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solidFill>
                  <a:schemeClr val="tx2"/>
                </a:solidFill>
                <a:sym typeface="+mn-lt"/>
              </a:rPr>
              <a:t>3 </a:t>
            </a:r>
            <a:r>
              <a:rPr lang="zh-CN" altLang="en-US" sz="2800" dirty="0">
                <a:solidFill>
                  <a:schemeClr val="tx2"/>
                </a:solidFill>
                <a:sym typeface="+mn-lt"/>
              </a:rPr>
              <a:t>结果</a:t>
            </a:r>
            <a:endParaRPr lang="zh-CN" altLang="en-US" sz="2800" dirty="0">
              <a:solidFill>
                <a:schemeClr val="tx2"/>
              </a:solidFill>
              <a:sym typeface="+mn-lt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8800" y="1543685"/>
            <a:ext cx="6878320" cy="46767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solidFill>
                  <a:schemeClr val="tx2"/>
                </a:solidFill>
                <a:sym typeface="+mn-lt"/>
              </a:rPr>
              <a:t>3 </a:t>
            </a:r>
            <a:r>
              <a:rPr lang="zh-CN" altLang="en-US" sz="2800" dirty="0">
                <a:solidFill>
                  <a:schemeClr val="tx2"/>
                </a:solidFill>
                <a:sym typeface="+mn-lt"/>
              </a:rPr>
              <a:t>结果</a:t>
            </a:r>
            <a:endParaRPr lang="zh-CN" altLang="en-US" sz="2800" dirty="0">
              <a:solidFill>
                <a:schemeClr val="tx2"/>
              </a:solidFill>
              <a:sym typeface="+mn-lt"/>
            </a:endParaRPr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8120" y="2237740"/>
            <a:ext cx="4937125" cy="29083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mtClean="0">
                <a:sym typeface="+mn-lt"/>
              </a:rPr>
              <a:t>THANKS</a:t>
            </a:r>
            <a:endParaRPr lang="en-US" altLang="zh-CN" smtClean="0">
              <a:sym typeface="+mn-lt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gallery dir="l"/>
      </p:transition>
    </mc:Choice>
    <mc:Fallback>
      <p:transition spd="slow" advClick="0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>
            <p:custDataLst>
              <p:tags r:id="rId1"/>
            </p:custDataLst>
          </p:nvPr>
        </p:nvSpPr>
        <p:spPr>
          <a:xfrm>
            <a:off x="2666998" y="593385"/>
            <a:ext cx="6858003" cy="663463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1">
            <a:normAutofit/>
          </a:bodyPr>
          <a:lstStyle/>
          <a:p>
            <a:pPr algn="ctr"/>
            <a:r>
              <a:rPr lang="en-US" altLang="zh-CN" sz="3200" dirty="0">
                <a:latin typeface="+mj-lt"/>
                <a:ea typeface="+mj-ea"/>
                <a:cs typeface="+mj-cs"/>
              </a:rPr>
              <a:t>contents</a:t>
            </a:r>
            <a:endParaRPr lang="en-US" altLang="zh-CN" sz="3200" dirty="0">
              <a:latin typeface="+mj-lt"/>
              <a:ea typeface="+mj-ea"/>
              <a:cs typeface="+mj-cs"/>
            </a:endParaRPr>
          </a:p>
        </p:txBody>
      </p:sp>
      <p:sp>
        <p:nvSpPr>
          <p:cNvPr id="10" name="Freeform 10"/>
          <p:cNvSpPr>
            <a:spLocks noEditPoints="1"/>
          </p:cNvSpPr>
          <p:nvPr>
            <p:custDataLst>
              <p:tags r:id="rId2"/>
            </p:custDataLst>
          </p:nvPr>
        </p:nvSpPr>
        <p:spPr bwMode="auto">
          <a:xfrm>
            <a:off x="2216122" y="1749910"/>
            <a:ext cx="582888" cy="1017978"/>
          </a:xfrm>
          <a:custGeom>
            <a:avLst/>
            <a:gdLst>
              <a:gd name="T0" fmla="*/ 8 w 16"/>
              <a:gd name="T1" fmla="*/ 0 h 28"/>
              <a:gd name="T2" fmla="*/ 0 w 16"/>
              <a:gd name="T3" fmla="*/ 20 h 28"/>
              <a:gd name="T4" fmla="*/ 8 w 16"/>
              <a:gd name="T5" fmla="*/ 28 h 28"/>
              <a:gd name="T6" fmla="*/ 16 w 16"/>
              <a:gd name="T7" fmla="*/ 20 h 28"/>
              <a:gd name="T8" fmla="*/ 8 w 16"/>
              <a:gd name="T9" fmla="*/ 0 h 28"/>
              <a:gd name="T10" fmla="*/ 8 w 16"/>
              <a:gd name="T11" fmla="*/ 25 h 28"/>
              <a:gd name="T12" fmla="*/ 13 w 16"/>
              <a:gd name="T13" fmla="*/ 18 h 28"/>
              <a:gd name="T14" fmla="*/ 8 w 16"/>
              <a:gd name="T15" fmla="*/ 25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" h="28">
                <a:moveTo>
                  <a:pt x="8" y="0"/>
                </a:moveTo>
                <a:cubicBezTo>
                  <a:pt x="8" y="0"/>
                  <a:pt x="0" y="12"/>
                  <a:pt x="0" y="20"/>
                </a:cubicBezTo>
                <a:cubicBezTo>
                  <a:pt x="0" y="24"/>
                  <a:pt x="4" y="28"/>
                  <a:pt x="8" y="28"/>
                </a:cubicBezTo>
                <a:cubicBezTo>
                  <a:pt x="13" y="28"/>
                  <a:pt x="16" y="24"/>
                  <a:pt x="16" y="20"/>
                </a:cubicBezTo>
                <a:cubicBezTo>
                  <a:pt x="16" y="12"/>
                  <a:pt x="8" y="0"/>
                  <a:pt x="8" y="0"/>
                </a:cubicBezTo>
                <a:close/>
                <a:moveTo>
                  <a:pt x="8" y="25"/>
                </a:moveTo>
                <a:cubicBezTo>
                  <a:pt x="13" y="18"/>
                  <a:pt x="13" y="18"/>
                  <a:pt x="13" y="18"/>
                </a:cubicBezTo>
                <a:cubicBezTo>
                  <a:pt x="13" y="18"/>
                  <a:pt x="14" y="25"/>
                  <a:pt x="8" y="2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39" name="Freeform 10"/>
          <p:cNvSpPr>
            <a:spLocks noEditPoints="1"/>
          </p:cNvSpPr>
          <p:nvPr>
            <p:custDataLst>
              <p:tags r:id="rId3"/>
            </p:custDataLst>
          </p:nvPr>
        </p:nvSpPr>
        <p:spPr bwMode="auto">
          <a:xfrm>
            <a:off x="8697667" y="1749910"/>
            <a:ext cx="582888" cy="1017978"/>
          </a:xfrm>
          <a:custGeom>
            <a:avLst/>
            <a:gdLst>
              <a:gd name="T0" fmla="*/ 8 w 16"/>
              <a:gd name="T1" fmla="*/ 0 h 28"/>
              <a:gd name="T2" fmla="*/ 0 w 16"/>
              <a:gd name="T3" fmla="*/ 20 h 28"/>
              <a:gd name="T4" fmla="*/ 8 w 16"/>
              <a:gd name="T5" fmla="*/ 28 h 28"/>
              <a:gd name="T6" fmla="*/ 16 w 16"/>
              <a:gd name="T7" fmla="*/ 20 h 28"/>
              <a:gd name="T8" fmla="*/ 8 w 16"/>
              <a:gd name="T9" fmla="*/ 0 h 28"/>
              <a:gd name="T10" fmla="*/ 8 w 16"/>
              <a:gd name="T11" fmla="*/ 25 h 28"/>
              <a:gd name="T12" fmla="*/ 13 w 16"/>
              <a:gd name="T13" fmla="*/ 18 h 28"/>
              <a:gd name="T14" fmla="*/ 8 w 16"/>
              <a:gd name="T15" fmla="*/ 25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" h="28">
                <a:moveTo>
                  <a:pt x="8" y="0"/>
                </a:moveTo>
                <a:cubicBezTo>
                  <a:pt x="8" y="0"/>
                  <a:pt x="0" y="12"/>
                  <a:pt x="0" y="20"/>
                </a:cubicBezTo>
                <a:cubicBezTo>
                  <a:pt x="0" y="24"/>
                  <a:pt x="4" y="28"/>
                  <a:pt x="8" y="28"/>
                </a:cubicBezTo>
                <a:cubicBezTo>
                  <a:pt x="13" y="28"/>
                  <a:pt x="16" y="24"/>
                  <a:pt x="16" y="20"/>
                </a:cubicBezTo>
                <a:cubicBezTo>
                  <a:pt x="16" y="12"/>
                  <a:pt x="8" y="0"/>
                  <a:pt x="8" y="0"/>
                </a:cubicBezTo>
                <a:close/>
                <a:moveTo>
                  <a:pt x="8" y="25"/>
                </a:moveTo>
                <a:cubicBezTo>
                  <a:pt x="13" y="18"/>
                  <a:pt x="13" y="18"/>
                  <a:pt x="13" y="18"/>
                </a:cubicBezTo>
                <a:cubicBezTo>
                  <a:pt x="13" y="18"/>
                  <a:pt x="14" y="25"/>
                  <a:pt x="8" y="2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12" name="Freeform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5486353" y="1749910"/>
            <a:ext cx="582888" cy="1017978"/>
          </a:xfrm>
          <a:custGeom>
            <a:avLst/>
            <a:gdLst>
              <a:gd name="T0" fmla="*/ 8 w 16"/>
              <a:gd name="T1" fmla="*/ 0 h 28"/>
              <a:gd name="T2" fmla="*/ 0 w 16"/>
              <a:gd name="T3" fmla="*/ 20 h 28"/>
              <a:gd name="T4" fmla="*/ 8 w 16"/>
              <a:gd name="T5" fmla="*/ 28 h 28"/>
              <a:gd name="T6" fmla="*/ 16 w 16"/>
              <a:gd name="T7" fmla="*/ 20 h 28"/>
              <a:gd name="T8" fmla="*/ 8 w 16"/>
              <a:gd name="T9" fmla="*/ 0 h 28"/>
              <a:gd name="T10" fmla="*/ 8 w 16"/>
              <a:gd name="T11" fmla="*/ 25 h 28"/>
              <a:gd name="T12" fmla="*/ 13 w 16"/>
              <a:gd name="T13" fmla="*/ 18 h 28"/>
              <a:gd name="T14" fmla="*/ 8 w 16"/>
              <a:gd name="T15" fmla="*/ 25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" h="28">
                <a:moveTo>
                  <a:pt x="8" y="0"/>
                </a:moveTo>
                <a:cubicBezTo>
                  <a:pt x="8" y="0"/>
                  <a:pt x="0" y="12"/>
                  <a:pt x="0" y="20"/>
                </a:cubicBezTo>
                <a:cubicBezTo>
                  <a:pt x="0" y="24"/>
                  <a:pt x="4" y="28"/>
                  <a:pt x="8" y="28"/>
                </a:cubicBezTo>
                <a:cubicBezTo>
                  <a:pt x="13" y="28"/>
                  <a:pt x="16" y="24"/>
                  <a:pt x="16" y="20"/>
                </a:cubicBezTo>
                <a:cubicBezTo>
                  <a:pt x="16" y="12"/>
                  <a:pt x="8" y="0"/>
                  <a:pt x="8" y="0"/>
                </a:cubicBezTo>
                <a:close/>
                <a:moveTo>
                  <a:pt x="8" y="25"/>
                </a:moveTo>
                <a:cubicBezTo>
                  <a:pt x="13" y="18"/>
                  <a:pt x="13" y="18"/>
                  <a:pt x="13" y="18"/>
                </a:cubicBezTo>
                <a:cubicBezTo>
                  <a:pt x="13" y="18"/>
                  <a:pt x="14" y="25"/>
                  <a:pt x="8" y="2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2" name="文本框 1"/>
          <p:cNvSpPr txBox="1"/>
          <p:nvPr>
            <p:custDataLst>
              <p:tags r:id="rId5"/>
            </p:custDataLst>
          </p:nvPr>
        </p:nvSpPr>
        <p:spPr>
          <a:xfrm>
            <a:off x="4614068" y="3021464"/>
            <a:ext cx="2327459" cy="2233692"/>
          </a:xfrm>
          <a:prstGeom prst="rect">
            <a:avLst/>
          </a:prstGeom>
          <a:noFill/>
        </p:spPr>
        <p:txBody>
          <a:bodyPr wrap="square" lIns="90000" tIns="46800" rIns="90000" bIns="46800" rtlCol="0" anchor="t" anchorCtr="0">
            <a:normAutofit/>
          </a:bodyPr>
          <a:lstStyle>
            <a:defPPr>
              <a:defRPr lang="zh-CN"/>
            </a:defPPr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sz="2400" smtClean="0">
                <a:solidFill>
                  <a:schemeClr val="tx2"/>
                </a:solidFill>
              </a:rPr>
              <a:t>2 </a:t>
            </a:r>
            <a:r>
              <a:rPr lang="zh-CN" altLang="en-US" sz="2400" smtClean="0">
                <a:solidFill>
                  <a:schemeClr val="tx2"/>
                </a:solidFill>
              </a:rPr>
              <a:t>具体实现</a:t>
            </a:r>
            <a:endParaRPr lang="zh-CN" altLang="en-US" sz="2400" smtClean="0">
              <a:solidFill>
                <a:schemeClr val="tx2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6"/>
            </p:custDataLst>
          </p:nvPr>
        </p:nvSpPr>
        <p:spPr>
          <a:xfrm>
            <a:off x="7825381" y="2931929"/>
            <a:ext cx="2327459" cy="2233692"/>
          </a:xfrm>
          <a:prstGeom prst="rect">
            <a:avLst/>
          </a:prstGeom>
          <a:noFill/>
        </p:spPr>
        <p:txBody>
          <a:bodyPr wrap="square" lIns="90000" tIns="46800" rIns="90000" bIns="46800" rtlCol="0" anchor="t" anchorCtr="0">
            <a:normAutofit/>
          </a:bodyPr>
          <a:lstStyle>
            <a:defPPr>
              <a:defRPr lang="zh-CN"/>
            </a:defPPr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sz="2400" smtClean="0">
                <a:solidFill>
                  <a:schemeClr val="tx2"/>
                </a:solidFill>
              </a:rPr>
              <a:t>3 </a:t>
            </a:r>
            <a:r>
              <a:rPr lang="zh-CN" altLang="en-US" sz="2400" smtClean="0">
                <a:solidFill>
                  <a:schemeClr val="tx2"/>
                </a:solidFill>
              </a:rPr>
              <a:t>结果</a:t>
            </a:r>
            <a:endParaRPr lang="zh-CN" altLang="en-US" sz="2400" smtClean="0">
              <a:solidFill>
                <a:schemeClr val="tx2"/>
              </a:solidFill>
            </a:endParaRPr>
          </a:p>
        </p:txBody>
      </p:sp>
      <p:sp>
        <p:nvSpPr>
          <p:cNvPr id="4" name="文本框 3"/>
          <p:cNvSpPr txBox="1"/>
          <p:nvPr>
            <p:custDataLst>
              <p:tags r:id="rId7"/>
            </p:custDataLst>
          </p:nvPr>
        </p:nvSpPr>
        <p:spPr>
          <a:xfrm>
            <a:off x="1343837" y="3021464"/>
            <a:ext cx="2327459" cy="2233692"/>
          </a:xfrm>
          <a:prstGeom prst="rect">
            <a:avLst/>
          </a:prstGeom>
          <a:noFill/>
        </p:spPr>
        <p:txBody>
          <a:bodyPr wrap="square" lIns="90000" tIns="46800" rIns="90000" bIns="46800" rtlCol="0" anchor="t" anchorCtr="0">
            <a:normAutofit/>
          </a:bodyPr>
          <a:lstStyle>
            <a:defPPr>
              <a:defRPr lang="zh-CN"/>
            </a:defPPr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sz="2400" smtClean="0">
                <a:solidFill>
                  <a:schemeClr val="tx2"/>
                </a:solidFill>
              </a:rPr>
              <a:t>1 </a:t>
            </a:r>
            <a:r>
              <a:rPr lang="zh-CN" altLang="en-US" sz="2400" smtClean="0">
                <a:solidFill>
                  <a:schemeClr val="tx2"/>
                </a:solidFill>
              </a:rPr>
              <a:t>介绍</a:t>
            </a:r>
            <a:endParaRPr lang="zh-CN" altLang="en-US" sz="2400" smtClean="0">
              <a:solidFill>
                <a:schemeClr val="tx2"/>
              </a:solidFill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smtClean="0">
                <a:solidFill>
                  <a:schemeClr val="tx2"/>
                </a:solidFill>
                <a:sym typeface="+mn-ea"/>
              </a:rPr>
              <a:t>1 </a:t>
            </a:r>
            <a:r>
              <a:rPr lang="zh-CN" altLang="en-US" sz="2800" smtClean="0">
                <a:solidFill>
                  <a:schemeClr val="tx2"/>
                </a:solidFill>
                <a:sym typeface="+mn-ea"/>
              </a:rPr>
              <a:t>介绍</a:t>
            </a:r>
            <a:endParaRPr lang="en-US" altLang="zh-CN" sz="2800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1825625"/>
            <a:ext cx="10989945" cy="4351655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charset="0"/>
              <a:buChar char="u"/>
            </a:pPr>
            <a:r>
              <a:rPr lang="zh-CN" altLang="en-US" sz="2000" dirty="0">
                <a:sym typeface="+mn-lt"/>
              </a:rPr>
              <a:t>首先，我们在对话和问题中同时inter-attention and self-attention，更有效地理解文章和对话的历史。</a:t>
            </a:r>
            <a:endParaRPr lang="zh-CN" altLang="en-US" sz="2000" dirty="0">
              <a:sym typeface="+mn-lt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charset="0"/>
              <a:buChar char="u"/>
            </a:pPr>
            <a:endParaRPr lang="zh-CN" altLang="en-US" sz="2000" dirty="0">
              <a:sym typeface="+mn-lt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charset="0"/>
              <a:buChar char="u"/>
            </a:pPr>
            <a:endParaRPr lang="zh-CN" altLang="en-US" sz="2000" dirty="0">
              <a:sym typeface="+mn-lt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charset="0"/>
              <a:buChar char="u"/>
            </a:pPr>
            <a:r>
              <a:rPr lang="zh-CN" altLang="en-US" sz="2000" dirty="0">
                <a:sym typeface="+mn-lt"/>
              </a:rPr>
              <a:t>其次，SDNet利用了NLP领域的最新突破性成果：BERT ，</a:t>
            </a:r>
            <a:r>
              <a:rPr lang="zh-CN" altLang="en-US" sz="2000" dirty="0">
                <a:sym typeface="+mn-lt"/>
              </a:rPr>
              <a:t>我们采用了BERT层输出的加权和，以及锁定的BERT参数</a:t>
            </a:r>
            <a:r>
              <a:rPr lang="zh-CN" altLang="en-US" sz="2000" dirty="0">
                <a:sym typeface="+mn-lt"/>
              </a:rPr>
              <a:t>。</a:t>
            </a:r>
            <a:endParaRPr lang="zh-CN" altLang="en-US" sz="2000" dirty="0">
              <a:sym typeface="+mn-lt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Font typeface="Wingdings" panose="05000000000000000000" charset="0"/>
              <a:buNone/>
            </a:pPr>
            <a:endParaRPr lang="zh-CN" altLang="en-US" sz="2000" dirty="0">
              <a:sym typeface="+mn-lt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Font typeface="Wingdings" panose="05000000000000000000" charset="0"/>
              <a:buNone/>
            </a:pPr>
            <a:endParaRPr lang="zh-CN" altLang="en-US" sz="2000" dirty="0">
              <a:sym typeface="+mn-lt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charset="0"/>
              <a:buChar char="u"/>
            </a:pPr>
            <a:r>
              <a:rPr lang="zh-CN" altLang="en-US" sz="2000" dirty="0">
                <a:sym typeface="+mn-lt"/>
              </a:rPr>
              <a:t>我们预先准备了前几轮的问题和对当前问题的回答，以纳入上下文信息。</a:t>
            </a:r>
            <a:endParaRPr lang="zh-CN" altLang="en-US" sz="2000" dirty="0">
              <a:sym typeface="+mn-lt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Font typeface="Wingdings" panose="05000000000000000000" charset="0"/>
              <a:buNone/>
            </a:pPr>
            <a:endParaRPr lang="zh-CN" altLang="en-US" sz="2000" dirty="0">
              <a:sym typeface="+mn-lt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Line 37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 rot="618245" flipH="1" flipV="1">
            <a:off x="4365252" y="4264805"/>
            <a:ext cx="1316198" cy="323974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normAutofit fontScale="85000"/>
          </a:bodyPr>
          <a:lstStyle/>
          <a:p>
            <a:endParaRPr lang="zh-CN" altLang="en-US">
              <a:solidFill>
                <a:schemeClr val="tx2"/>
              </a:solidFill>
              <a:sym typeface="Arial" panose="020B0604020202020204" pitchFamily="34" charset="0"/>
            </a:endParaRPr>
          </a:p>
        </p:txBody>
      </p:sp>
      <p:sp>
        <p:nvSpPr>
          <p:cNvPr id="3" name="Oval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227366" y="3418520"/>
            <a:ext cx="946557" cy="942902"/>
          </a:xfrm>
          <a:prstGeom prst="ellipse">
            <a:avLst/>
          </a:prstGeom>
          <a:solidFill>
            <a:schemeClr val="accent2"/>
          </a:solidFill>
          <a:ln w="9525" algn="ctr">
            <a:noFill/>
            <a:round/>
          </a:ln>
        </p:spPr>
        <p:txBody>
          <a:bodyPr wrap="none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 algn="ctr"/>
            <a:r>
              <a:rPr lang="en-US" altLang="zh-CN" sz="2000" dirty="0">
                <a:solidFill>
                  <a:schemeClr val="bg1"/>
                </a:solidFill>
                <a:latin typeface="+mn-lt"/>
                <a:ea typeface="+mn-ea"/>
                <a:sym typeface="Arial" panose="020B0604020202020204" pitchFamily="34" charset="0"/>
              </a:rPr>
              <a:t>1</a:t>
            </a:r>
            <a:endParaRPr lang="en-US" altLang="zh-CN" sz="2000" dirty="0">
              <a:solidFill>
                <a:schemeClr val="bg1"/>
              </a:solidFill>
              <a:latin typeface="+mn-lt"/>
              <a:ea typeface="+mn-ea"/>
              <a:sym typeface="Arial" panose="020B0604020202020204" pitchFamily="34" charset="0"/>
            </a:endParaRPr>
          </a:p>
        </p:txBody>
      </p:sp>
      <p:sp>
        <p:nvSpPr>
          <p:cNvPr id="18" name="Oval 20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690329" y="2157192"/>
            <a:ext cx="946557" cy="942902"/>
          </a:xfrm>
          <a:prstGeom prst="ellipse">
            <a:avLst/>
          </a:prstGeom>
          <a:solidFill>
            <a:schemeClr val="accent3"/>
          </a:solidFill>
          <a:ln w="9525" algn="ctr">
            <a:noFill/>
            <a:round/>
          </a:ln>
        </p:spPr>
        <p:txBody>
          <a:bodyPr wrap="none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 algn="ctr"/>
            <a:r>
              <a:rPr lang="en-US" altLang="zh-CN" sz="2000" dirty="0">
                <a:solidFill>
                  <a:schemeClr val="bg1"/>
                </a:solidFill>
                <a:latin typeface="+mn-lt"/>
                <a:ea typeface="+mn-ea"/>
                <a:sym typeface="Arial" panose="020B0604020202020204" pitchFamily="34" charset="0"/>
              </a:rPr>
              <a:t>2</a:t>
            </a:r>
            <a:endParaRPr lang="en-US" altLang="zh-CN" sz="2000" dirty="0">
              <a:solidFill>
                <a:schemeClr val="bg1"/>
              </a:solidFill>
              <a:latin typeface="+mn-lt"/>
              <a:ea typeface="+mn-ea"/>
              <a:sym typeface="Arial" panose="020B0604020202020204" pitchFamily="34" charset="0"/>
            </a:endParaRPr>
          </a:p>
        </p:txBody>
      </p:sp>
      <p:sp>
        <p:nvSpPr>
          <p:cNvPr id="28" name="Oval 30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186353" y="3418520"/>
            <a:ext cx="944729" cy="942902"/>
          </a:xfrm>
          <a:prstGeom prst="ellipse">
            <a:avLst/>
          </a:prstGeom>
          <a:solidFill>
            <a:schemeClr val="accent2"/>
          </a:solidFill>
          <a:ln w="9525" algn="ctr">
            <a:noFill/>
            <a:round/>
          </a:ln>
        </p:spPr>
        <p:txBody>
          <a:bodyPr wrap="none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 algn="ctr"/>
            <a:r>
              <a:rPr lang="en-US" altLang="zh-CN" sz="2000" dirty="0">
                <a:solidFill>
                  <a:schemeClr val="bg1"/>
                </a:solidFill>
                <a:latin typeface="+mn-lt"/>
                <a:ea typeface="+mn-ea"/>
                <a:sym typeface="Arial" panose="020B0604020202020204" pitchFamily="34" charset="0"/>
              </a:rPr>
              <a:t>3</a:t>
            </a:r>
            <a:endParaRPr lang="en-US" altLang="zh-CN" sz="2000" dirty="0">
              <a:solidFill>
                <a:schemeClr val="bg1"/>
              </a:solidFill>
              <a:latin typeface="+mn-lt"/>
              <a:ea typeface="+mn-ea"/>
              <a:sym typeface="Arial" panose="020B0604020202020204" pitchFamily="34" charset="0"/>
            </a:endParaRPr>
          </a:p>
        </p:txBody>
      </p:sp>
      <p:sp>
        <p:nvSpPr>
          <p:cNvPr id="33" name="Line 35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rot="618245" flipH="1" flipV="1">
            <a:off x="6063721" y="3264709"/>
            <a:ext cx="185212" cy="105242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normAutofit/>
          </a:bodyPr>
          <a:lstStyle/>
          <a:p>
            <a:endParaRPr lang="zh-CN" altLang="en-US">
              <a:solidFill>
                <a:schemeClr val="tx2"/>
              </a:solidFill>
              <a:sym typeface="Arial" panose="020B0604020202020204" pitchFamily="34" charset="0"/>
            </a:endParaRPr>
          </a:p>
        </p:txBody>
      </p:sp>
      <p:sp>
        <p:nvSpPr>
          <p:cNvPr id="37" name="Line 39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 rot="618245" flipV="1">
            <a:off x="6805221" y="4052703"/>
            <a:ext cx="1200080" cy="76467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normAutofit/>
          </a:bodyPr>
          <a:lstStyle/>
          <a:p>
            <a:endParaRPr lang="zh-CN" altLang="en-US">
              <a:solidFill>
                <a:schemeClr val="tx2"/>
              </a:solidFill>
              <a:sym typeface="Arial" panose="020B0604020202020204" pitchFamily="34" charset="0"/>
            </a:endParaRPr>
          </a:p>
        </p:txBody>
      </p:sp>
      <p:sp>
        <p:nvSpPr>
          <p:cNvPr id="40" name="Oval 44"/>
          <p:cNvSpPr>
            <a:spLocks noChangeArrowheads="1"/>
          </p:cNvSpPr>
          <p:nvPr>
            <p:custDataLst>
              <p:tags r:id="rId7"/>
            </p:custDataLst>
          </p:nvPr>
        </p:nvSpPr>
        <p:spPr bwMode="gray">
          <a:xfrm>
            <a:off x="5393586" y="4306240"/>
            <a:ext cx="1536912" cy="151971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wrap="square"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 algn="ctr"/>
            <a:r>
              <a:rPr lang="en-US" altLang="zh-CN" sz="2000" smtClean="0">
                <a:solidFill>
                  <a:schemeClr val="bg1"/>
                </a:solidFill>
                <a:latin typeface="+mn-lt"/>
                <a:ea typeface="+mn-ea"/>
                <a:sym typeface="Arial" panose="020B0604020202020204" pitchFamily="34" charset="0"/>
              </a:rPr>
              <a:t>l</a:t>
            </a:r>
            <a:endParaRPr lang="en-US" altLang="zh-CN" sz="2000" smtClean="0">
              <a:solidFill>
                <a:schemeClr val="bg1"/>
              </a:solidFill>
              <a:latin typeface="+mn-lt"/>
              <a:ea typeface="+mn-ea"/>
              <a:sym typeface="Arial" panose="020B0604020202020204" pitchFamily="34" charset="0"/>
            </a:endParaRPr>
          </a:p>
        </p:txBody>
      </p:sp>
      <p:sp>
        <p:nvSpPr>
          <p:cNvPr id="54" name="文本框 53"/>
          <p:cNvSpPr txBox="1"/>
          <p:nvPr>
            <p:custDataLst>
              <p:tags r:id="rId8"/>
            </p:custDataLst>
          </p:nvPr>
        </p:nvSpPr>
        <p:spPr>
          <a:xfrm>
            <a:off x="2643322" y="2456592"/>
            <a:ext cx="2113372" cy="87021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>
              <a:lnSpc>
                <a:spcPct val="130000"/>
              </a:lnSpc>
            </a:pPr>
            <a:r>
              <a:rPr lang="en-US" altLang="da-DK" sz="2000" smtClean="0">
                <a:solidFill>
                  <a:schemeClr val="tx2"/>
                </a:solidFill>
                <a:sym typeface="Arial" panose="020B0604020202020204" pitchFamily="34" charset="0"/>
              </a:rPr>
              <a:t>Encoding layer</a:t>
            </a:r>
            <a:endParaRPr lang="en-US" altLang="da-DK" sz="2000" smtClean="0">
              <a:solidFill>
                <a:schemeClr val="tx2"/>
              </a:solidFill>
              <a:sym typeface="Arial" panose="020B0604020202020204" pitchFamily="34" charset="0"/>
            </a:endParaRPr>
          </a:p>
        </p:txBody>
      </p:sp>
      <p:sp>
        <p:nvSpPr>
          <p:cNvPr id="56" name="文本框 55"/>
          <p:cNvSpPr txBox="1"/>
          <p:nvPr>
            <p:custDataLst>
              <p:tags r:id="rId9"/>
            </p:custDataLst>
          </p:nvPr>
        </p:nvSpPr>
        <p:spPr>
          <a:xfrm>
            <a:off x="5039609" y="1190591"/>
            <a:ext cx="2113372" cy="87021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>
              <a:lnSpc>
                <a:spcPct val="130000"/>
              </a:lnSpc>
            </a:pPr>
            <a:r>
              <a:rPr lang="en-US" altLang="da-DK" sz="2000" smtClean="0">
                <a:solidFill>
                  <a:schemeClr val="tx2"/>
                </a:solidFill>
                <a:sym typeface="Arial" panose="020B0604020202020204" pitchFamily="34" charset="0"/>
              </a:rPr>
              <a:t>Integration layer</a:t>
            </a:r>
            <a:endParaRPr lang="en-US" altLang="da-DK" sz="2000" smtClean="0">
              <a:solidFill>
                <a:schemeClr val="tx2"/>
              </a:solidFill>
              <a:sym typeface="Arial" panose="020B0604020202020204" pitchFamily="34" charset="0"/>
            </a:endParaRPr>
          </a:p>
        </p:txBody>
      </p:sp>
      <p:sp>
        <p:nvSpPr>
          <p:cNvPr id="60" name="文本框 59"/>
          <p:cNvSpPr txBox="1"/>
          <p:nvPr>
            <p:custDataLst>
              <p:tags r:id="rId10"/>
            </p:custDataLst>
          </p:nvPr>
        </p:nvSpPr>
        <p:spPr>
          <a:xfrm>
            <a:off x="7602030" y="2456592"/>
            <a:ext cx="2113372" cy="87021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>
              <a:lnSpc>
                <a:spcPct val="130000"/>
              </a:lnSpc>
            </a:pPr>
            <a:r>
              <a:rPr lang="en-US" altLang="da-DK" sz="2000" smtClean="0">
                <a:solidFill>
                  <a:schemeClr val="tx2"/>
                </a:solidFill>
                <a:sym typeface="Arial" panose="020B0604020202020204" pitchFamily="34" charset="0"/>
              </a:rPr>
              <a:t>Output layer</a:t>
            </a:r>
            <a:endParaRPr lang="en-US" altLang="da-DK" sz="2000" smtClean="0">
              <a:solidFill>
                <a:schemeClr val="tx2"/>
              </a:solidFill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88135" y="457835"/>
            <a:ext cx="22294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 smtClean="0">
                <a:solidFill>
                  <a:schemeClr val="tx2"/>
                </a:solidFill>
                <a:sym typeface="+mn-ea"/>
              </a:rPr>
              <a:t>2 </a:t>
            </a:r>
            <a:r>
              <a:rPr lang="zh-CN" altLang="en-US" sz="2800" smtClean="0">
                <a:solidFill>
                  <a:schemeClr val="tx2"/>
                </a:solidFill>
                <a:sym typeface="+mn-ea"/>
              </a:rPr>
              <a:t>具体实现</a:t>
            </a:r>
            <a:endParaRPr lang="zh-CN" altLang="en-US" sz="2800"/>
          </a:p>
        </p:txBody>
      </p:sp>
    </p:spTree>
    <p:custDataLst>
      <p:tags r:id="rId1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75335" y="141605"/>
            <a:ext cx="10515600" cy="1325563"/>
          </a:xfrm>
        </p:spPr>
        <p:txBody>
          <a:bodyPr vert="horz" wrap="square" lIns="91440" tIns="45720" rIns="91440" bIns="45720" rtlCol="0"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smtClean="0">
                <a:solidFill>
                  <a:schemeClr val="tx2"/>
                </a:solidFill>
                <a:sym typeface="+mn-ea"/>
              </a:rPr>
              <a:t>（</a:t>
            </a:r>
            <a:r>
              <a:rPr lang="en-US" altLang="zh-CN" sz="2800" smtClean="0">
                <a:solidFill>
                  <a:schemeClr val="tx2"/>
                </a:solidFill>
                <a:sym typeface="+mn-ea"/>
              </a:rPr>
              <a:t>1</a:t>
            </a:r>
            <a:r>
              <a:rPr lang="zh-CN" altLang="en-US" sz="2800" smtClean="0">
                <a:solidFill>
                  <a:schemeClr val="tx2"/>
                </a:solidFill>
                <a:sym typeface="+mn-ea"/>
              </a:rPr>
              <a:t>）</a:t>
            </a:r>
            <a:r>
              <a:rPr lang="en-US" altLang="zh-CN" sz="2800" smtClean="0">
                <a:solidFill>
                  <a:schemeClr val="tx2"/>
                </a:solidFill>
                <a:sym typeface="+mn-ea"/>
              </a:rPr>
              <a:t>   </a:t>
            </a:r>
            <a:r>
              <a:rPr lang="en-US" altLang="da-DK" sz="2800" smtClean="0">
                <a:solidFill>
                  <a:schemeClr val="tx2"/>
                </a:solidFill>
                <a:sym typeface="Arial" panose="020B0604020202020204" pitchFamily="34" charset="0"/>
              </a:rPr>
              <a:t>Encoding layer</a:t>
            </a:r>
            <a:endParaRPr lang="en-US" altLang="zh-CN" sz="2800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6200" y="1467485"/>
            <a:ext cx="12288520" cy="510413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000" dirty="0">
                <a:sym typeface="+mn-lt"/>
              </a:rPr>
              <a:t> </a:t>
            </a:r>
            <a:r>
              <a:rPr lang="en-US" altLang="zh-CN" sz="2000" b="1" dirty="0">
                <a:sym typeface="+mn-lt"/>
              </a:rPr>
              <a:t>GloVe embedding g</a:t>
            </a:r>
            <a:r>
              <a:rPr lang="en-US" altLang="zh-CN" sz="2000" dirty="0">
                <a:sym typeface="+mn-lt"/>
              </a:rPr>
              <a:t> and </a:t>
            </a:r>
            <a:r>
              <a:rPr lang="en-US" altLang="zh-CN" sz="2000" b="1" dirty="0">
                <a:sym typeface="+mn-lt"/>
              </a:rPr>
              <a:t>contextualized embedding</a:t>
            </a:r>
            <a:r>
              <a:rPr lang="en-US" altLang="zh-CN" sz="2000" dirty="0">
                <a:sym typeface="+mn-lt"/>
              </a:rPr>
              <a:t> for </a:t>
            </a:r>
            <a:r>
              <a:rPr lang="zh-CN" altLang="en-US" sz="2000" dirty="0">
                <a:sym typeface="+mn-lt"/>
              </a:rPr>
              <a:t>each word in context and question.</a:t>
            </a:r>
            <a:endParaRPr lang="zh-CN" altLang="en-US" sz="2000" dirty="0">
              <a:sym typeface="+mn-lt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Font typeface="Wingdings" panose="05000000000000000000" charset="0"/>
              <a:buNone/>
            </a:pPr>
            <a:endParaRPr lang="zh-CN" altLang="en-US" sz="2000" dirty="0">
              <a:sym typeface="+mn-lt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000" b="1" dirty="0">
                <a:sym typeface="+mn-lt"/>
              </a:rPr>
              <a:t>contextualized embedding:</a:t>
            </a:r>
            <a:endParaRPr lang="en-US" altLang="zh-CN" sz="2000" b="1" dirty="0">
              <a:sym typeface="+mn-lt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2000" dirty="0">
                <a:sym typeface="+mn-lt"/>
              </a:rPr>
              <a:t>                   </a:t>
            </a:r>
            <a:endParaRPr lang="zh-CN" altLang="en-US" sz="2000" dirty="0">
              <a:sym typeface="+mn-lt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000" dirty="0">
                <a:sym typeface="+mn-lt"/>
              </a:rPr>
              <a:t>                           use the </a:t>
            </a:r>
            <a:r>
              <a:rPr lang="zh-CN" altLang="en-US" sz="2000" b="1" dirty="0">
                <a:sym typeface="+mn-lt"/>
              </a:rPr>
              <a:t>transformer</a:t>
            </a:r>
            <a:r>
              <a:rPr lang="zh-CN" altLang="en-US" sz="2000" dirty="0">
                <a:sym typeface="+mn-lt"/>
              </a:rPr>
              <a:t> output from BERT as contextualized embedding</a:t>
            </a:r>
            <a:endParaRPr lang="zh-CN" altLang="en-US" sz="2000" dirty="0">
              <a:sym typeface="+mn-lt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000" dirty="0">
                <a:sym typeface="+mn-lt"/>
              </a:rPr>
              <a:t>                           employ </a:t>
            </a:r>
            <a:r>
              <a:rPr lang="zh-CN" altLang="en-US" sz="2000" b="1" dirty="0">
                <a:sym typeface="+mn-lt"/>
              </a:rPr>
              <a:t>a weighted sum </a:t>
            </a:r>
            <a:r>
              <a:rPr lang="zh-CN" altLang="en-US" sz="2000" dirty="0">
                <a:sym typeface="+mn-lt"/>
              </a:rPr>
              <a:t>of these hidden states to obtain contextualized embedding</a:t>
            </a:r>
            <a:endParaRPr lang="zh-CN" altLang="en-US" sz="2000" dirty="0">
              <a:sym typeface="+mn-lt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charset="0"/>
              <a:buNone/>
            </a:pPr>
            <a:endParaRPr lang="zh-CN" altLang="en-US" sz="2000" dirty="0">
              <a:sym typeface="+mn-lt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2000" dirty="0">
                <a:sym typeface="+mn-lt"/>
              </a:rPr>
              <a:t>           is then a per-layer weighted sum of average BERT embedding</a:t>
            </a:r>
            <a:endParaRPr lang="zh-CN" altLang="en-US" sz="2000" dirty="0"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2735" y="4883150"/>
            <a:ext cx="3204845" cy="11722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0075" y="4730750"/>
            <a:ext cx="2816225" cy="3460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835" y="4022090"/>
            <a:ext cx="571500" cy="4794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0075" y="5444490"/>
            <a:ext cx="2367915" cy="35179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Line 37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 rot="618245" flipH="1" flipV="1">
            <a:off x="3688609" y="4372916"/>
            <a:ext cx="1763871" cy="5210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normAutofit fontScale="25000" lnSpcReduction="20000"/>
          </a:bodyPr>
          <a:lstStyle/>
          <a:p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3" name="Oval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558349" y="3654009"/>
            <a:ext cx="944633" cy="940985"/>
          </a:xfrm>
          <a:prstGeom prst="ellipse">
            <a:avLst/>
          </a:prstGeom>
          <a:solidFill>
            <a:schemeClr val="accent2"/>
          </a:solidFill>
          <a:ln w="9525" algn="ctr">
            <a:noFill/>
            <a:round/>
          </a:ln>
        </p:spPr>
        <p:txBody>
          <a:bodyPr wrap="none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 algn="ctr"/>
            <a:r>
              <a:rPr lang="en-US" altLang="zh-CN" sz="2000" dirty="0">
                <a:solidFill>
                  <a:schemeClr val="bg1"/>
                </a:solidFill>
                <a:latin typeface="+mn-lt"/>
                <a:ea typeface="+mn-ea"/>
                <a:sym typeface="Arial" panose="020B0604020202020204" pitchFamily="34" charset="0"/>
              </a:rPr>
              <a:t>1</a:t>
            </a:r>
            <a:endParaRPr lang="en-US" altLang="zh-CN" sz="2000" dirty="0">
              <a:solidFill>
                <a:schemeClr val="bg1"/>
              </a:solidFill>
              <a:latin typeface="+mn-lt"/>
              <a:ea typeface="+mn-ea"/>
              <a:sym typeface="Arial" panose="020B0604020202020204" pitchFamily="34" charset="0"/>
            </a:endParaRPr>
          </a:p>
        </p:txBody>
      </p:sp>
      <p:sp>
        <p:nvSpPr>
          <p:cNvPr id="8" name="Oval 10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191661" y="2422664"/>
            <a:ext cx="942808" cy="940985"/>
          </a:xfrm>
          <a:prstGeom prst="ellipse">
            <a:avLst/>
          </a:prstGeom>
          <a:solidFill>
            <a:schemeClr val="accent3"/>
          </a:solidFill>
          <a:ln w="9525" algn="ctr">
            <a:noFill/>
            <a:round/>
          </a:ln>
        </p:spPr>
        <p:txBody>
          <a:bodyPr wrap="none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 algn="ctr"/>
            <a:r>
              <a:rPr lang="en-US" altLang="zh-CN" sz="2000">
                <a:solidFill>
                  <a:schemeClr val="bg1"/>
                </a:solidFill>
                <a:latin typeface="+mn-lt"/>
                <a:ea typeface="+mn-ea"/>
                <a:sym typeface="Arial" panose="020B0604020202020204" pitchFamily="34" charset="0"/>
              </a:rPr>
              <a:t>2</a:t>
            </a:r>
            <a:endParaRPr lang="en-US" altLang="zh-CN" sz="2000">
              <a:solidFill>
                <a:schemeClr val="bg1"/>
              </a:solidFill>
              <a:latin typeface="+mn-lt"/>
              <a:ea typeface="+mn-ea"/>
              <a:sym typeface="Arial" panose="020B0604020202020204" pitchFamily="34" charset="0"/>
            </a:endParaRPr>
          </a:p>
        </p:txBody>
      </p:sp>
      <p:sp>
        <p:nvSpPr>
          <p:cNvPr id="13" name="Oval 1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796181" y="2422664"/>
            <a:ext cx="944633" cy="94098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>
            <a:normAutofit/>
          </a:bodyPr>
          <a:lstStyle/>
          <a:p>
            <a:pPr algn="ctr">
              <a:defRPr/>
            </a:pPr>
            <a:r>
              <a:rPr lang="en-US" altLang="zh-CN" sz="2000" dirty="0">
                <a:solidFill>
                  <a:schemeClr val="bg1"/>
                </a:solidFill>
                <a:sym typeface="Arial" panose="020B0604020202020204" pitchFamily="34" charset="0"/>
              </a:rPr>
              <a:t>3</a:t>
            </a:r>
            <a:endParaRPr lang="en-US" altLang="zh-CN" sz="2000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28" name="Oval 30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373074" y="3654009"/>
            <a:ext cx="942808" cy="940985"/>
          </a:xfrm>
          <a:prstGeom prst="ellipse">
            <a:avLst/>
          </a:prstGeom>
          <a:solidFill>
            <a:schemeClr val="accent3"/>
          </a:solidFill>
          <a:ln w="9525" algn="ctr">
            <a:noFill/>
            <a:round/>
          </a:ln>
        </p:spPr>
        <p:txBody>
          <a:bodyPr wrap="none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 algn="ctr"/>
            <a:r>
              <a:rPr lang="en-US" altLang="zh-CN" sz="2000" dirty="0">
                <a:solidFill>
                  <a:schemeClr val="bg1"/>
                </a:solidFill>
                <a:latin typeface="+mn-lt"/>
                <a:ea typeface="+mn-ea"/>
                <a:sym typeface="Arial" panose="020B0604020202020204" pitchFamily="34" charset="0"/>
              </a:rPr>
              <a:t>4</a:t>
            </a:r>
            <a:endParaRPr lang="en-US" altLang="zh-CN" sz="2000" dirty="0">
              <a:solidFill>
                <a:schemeClr val="bg1"/>
              </a:solidFill>
              <a:latin typeface="+mn-lt"/>
              <a:ea typeface="+mn-ea"/>
              <a:sym typeface="Arial" panose="020B0604020202020204" pitchFamily="34" charset="0"/>
            </a:endParaRPr>
          </a:p>
        </p:txBody>
      </p:sp>
      <p:sp>
        <p:nvSpPr>
          <p:cNvPr id="34" name="Line 36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 rot="618245" flipH="1" flipV="1">
            <a:off x="4967579" y="3416603"/>
            <a:ext cx="679127" cy="96558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normAutofit/>
          </a:bodyPr>
          <a:lstStyle/>
          <a:p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36" name="Line 3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 rot="618245" flipV="1">
            <a:off x="6465182" y="3344470"/>
            <a:ext cx="376457" cy="1028279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normAutofit/>
          </a:bodyPr>
          <a:lstStyle/>
          <a:p>
            <a:pPr>
              <a:defRPr/>
            </a:pPr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37" name="Line 3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 rot="618245" flipV="1">
            <a:off x="6545238" y="4060380"/>
            <a:ext cx="1630352" cy="67321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normAutofit/>
          </a:bodyPr>
          <a:lstStyle/>
          <a:p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40" name="Oval 44"/>
          <p:cNvSpPr>
            <a:spLocks noChangeArrowheads="1"/>
          </p:cNvSpPr>
          <p:nvPr>
            <p:custDataLst>
              <p:tags r:id="rId9"/>
            </p:custDataLst>
          </p:nvPr>
        </p:nvSpPr>
        <p:spPr bwMode="gray">
          <a:xfrm>
            <a:off x="5185823" y="4185519"/>
            <a:ext cx="1533787" cy="151662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wrap="square"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 algn="ctr"/>
            <a:r>
              <a:rPr lang="en-US" altLang="zh-CN" sz="2000" smtClean="0">
                <a:solidFill>
                  <a:schemeClr val="bg1"/>
                </a:solidFill>
                <a:latin typeface="+mn-lt"/>
                <a:ea typeface="+mn-ea"/>
                <a:sym typeface="Arial" panose="020B0604020202020204" pitchFamily="34" charset="0"/>
              </a:rPr>
              <a:t>ll</a:t>
            </a:r>
            <a:endParaRPr lang="en-US" altLang="zh-CN" sz="2000" smtClean="0">
              <a:solidFill>
                <a:schemeClr val="bg1"/>
              </a:solidFill>
              <a:latin typeface="+mn-lt"/>
              <a:ea typeface="+mn-ea"/>
              <a:sym typeface="Arial" panose="020B0604020202020204" pitchFamily="34" charset="0"/>
            </a:endParaRPr>
          </a:p>
        </p:txBody>
      </p:sp>
      <p:sp>
        <p:nvSpPr>
          <p:cNvPr id="54" name="文本框 53"/>
          <p:cNvSpPr txBox="1"/>
          <p:nvPr>
            <p:custDataLst>
              <p:tags r:id="rId10"/>
            </p:custDataLst>
          </p:nvPr>
        </p:nvSpPr>
        <p:spPr>
          <a:xfrm>
            <a:off x="1733550" y="2614930"/>
            <a:ext cx="2137410" cy="8686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000" smtClean="0">
                <a:solidFill>
                  <a:schemeClr val="tx2"/>
                </a:solidFill>
                <a:sym typeface="Arial" panose="020B0604020202020204" pitchFamily="34" charset="0"/>
              </a:rPr>
              <a:t>Word-level Inter-Attention</a:t>
            </a:r>
            <a:endParaRPr lang="en-US" altLang="zh-CN" sz="2000" smtClean="0">
              <a:solidFill>
                <a:schemeClr val="tx2"/>
              </a:solidFill>
              <a:sym typeface="Arial" panose="020B0604020202020204" pitchFamily="34" charset="0"/>
            </a:endParaRPr>
          </a:p>
        </p:txBody>
      </p:sp>
      <p:sp>
        <p:nvSpPr>
          <p:cNvPr id="58" name="文本框 57"/>
          <p:cNvSpPr txBox="1"/>
          <p:nvPr>
            <p:custDataLst>
              <p:tags r:id="rId11"/>
            </p:custDataLst>
          </p:nvPr>
        </p:nvSpPr>
        <p:spPr>
          <a:xfrm>
            <a:off x="3402965" y="1548130"/>
            <a:ext cx="1731010" cy="8686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700" smtClean="0">
                <a:solidFill>
                  <a:schemeClr val="tx2"/>
                </a:solidFill>
                <a:sym typeface="Arial" panose="020B0604020202020204" pitchFamily="34" charset="0"/>
              </a:rPr>
              <a:t>Self-Attention on Question</a:t>
            </a:r>
            <a:endParaRPr lang="en-US" altLang="zh-CN" sz="1700" smtClean="0">
              <a:solidFill>
                <a:schemeClr val="tx2"/>
              </a:solidFill>
              <a:sym typeface="Arial" panose="020B0604020202020204" pitchFamily="34" charset="0"/>
            </a:endParaRPr>
          </a:p>
        </p:txBody>
      </p:sp>
      <p:sp>
        <p:nvSpPr>
          <p:cNvPr id="59" name="文本框 58"/>
          <p:cNvSpPr txBox="1"/>
          <p:nvPr>
            <p:custDataLst>
              <p:tags r:id="rId12"/>
            </p:custDataLst>
          </p:nvPr>
        </p:nvSpPr>
        <p:spPr>
          <a:xfrm>
            <a:off x="7114540" y="1548130"/>
            <a:ext cx="1841500" cy="8686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000" smtClean="0">
                <a:solidFill>
                  <a:schemeClr val="tx2"/>
                </a:solidFill>
                <a:sym typeface="Arial" panose="020B0604020202020204" pitchFamily="34" charset="0"/>
              </a:rPr>
              <a:t>Multilevel Inter-Attention</a:t>
            </a:r>
            <a:endParaRPr lang="en-US" altLang="zh-CN" sz="2000" smtClean="0">
              <a:solidFill>
                <a:schemeClr val="tx2"/>
              </a:solidFill>
              <a:sym typeface="Arial" panose="020B0604020202020204" pitchFamily="34" charset="0"/>
            </a:endParaRPr>
          </a:p>
        </p:txBody>
      </p:sp>
      <p:sp>
        <p:nvSpPr>
          <p:cNvPr id="60" name="文本框 59"/>
          <p:cNvSpPr txBox="1"/>
          <p:nvPr>
            <p:custDataLst>
              <p:tags r:id="rId13"/>
            </p:custDataLst>
          </p:nvPr>
        </p:nvSpPr>
        <p:spPr>
          <a:xfrm>
            <a:off x="8716010" y="2785745"/>
            <a:ext cx="1931670" cy="8686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000" smtClean="0">
                <a:solidFill>
                  <a:schemeClr val="tx2"/>
                </a:solidFill>
                <a:sym typeface="Arial" panose="020B0604020202020204" pitchFamily="34" charset="0"/>
              </a:rPr>
              <a:t>Self Attention on Context.</a:t>
            </a:r>
            <a:endParaRPr lang="en-US" altLang="zh-CN" sz="2000" smtClean="0">
              <a:solidFill>
                <a:schemeClr val="tx2"/>
              </a:solidFill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6123" y="576580"/>
            <a:ext cx="3461385" cy="6508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>
              <a:lnSpc>
                <a:spcPct val="130000"/>
              </a:lnSpc>
            </a:pPr>
            <a:r>
              <a:rPr lang="en-US" altLang="da-DK" sz="2800" smtClean="0">
                <a:solidFill>
                  <a:schemeClr val="tx2"/>
                </a:solidFill>
                <a:sym typeface="Arial" panose="020B0604020202020204" pitchFamily="34" charset="0"/>
              </a:rPr>
              <a:t> (</a:t>
            </a:r>
            <a:r>
              <a:rPr lang="en-US" altLang="da-DK" sz="2800" smtClean="0">
                <a:solidFill>
                  <a:schemeClr val="tx2"/>
                </a:solidFill>
                <a:sym typeface="Arial" panose="020B0604020202020204" pitchFamily="34" charset="0"/>
              </a:rPr>
              <a:t>2)  Integration layer</a:t>
            </a:r>
            <a:endParaRPr lang="en-US" altLang="da-DK" sz="2800" smtClean="0">
              <a:solidFill>
                <a:schemeClr val="tx2"/>
              </a:solidFill>
              <a:sym typeface="Arial" panose="020B0604020202020204" pitchFamily="34" charset="0"/>
            </a:endParaRPr>
          </a:p>
        </p:txBody>
      </p:sp>
    </p:spTree>
    <p:custDataLst>
      <p:tags r:id="rId1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smtClean="0">
                <a:solidFill>
                  <a:schemeClr val="tx2"/>
                </a:solidFill>
                <a:sym typeface="Arial" panose="020B0604020202020204" pitchFamily="34" charset="0"/>
              </a:rPr>
              <a:t>Word-level Inter-Attention</a:t>
            </a:r>
            <a:endParaRPr lang="en-US" altLang="zh-CN" sz="2800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1457960"/>
            <a:ext cx="10989945" cy="471932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2000" dirty="0">
                <a:sym typeface="+mn-lt"/>
              </a:rPr>
              <a:t>the context word embeddings</a:t>
            </a:r>
            <a:r>
              <a:rPr lang="en-US" altLang="zh-CN" sz="2000" dirty="0">
                <a:sym typeface="+mn-lt"/>
              </a:rPr>
              <a:t>:</a:t>
            </a:r>
            <a:endParaRPr lang="en-US" altLang="zh-CN" sz="2000" dirty="0">
              <a:sym typeface="+mn-lt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000" dirty="0">
                <a:sym typeface="+mn-lt"/>
              </a:rPr>
              <a:t>the question word embeddings:</a:t>
            </a:r>
            <a:endParaRPr lang="en-US" altLang="zh-CN" sz="2000" dirty="0">
              <a:sym typeface="+mn-lt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000" dirty="0">
                <a:sym typeface="+mn-lt"/>
              </a:rPr>
              <a:t>vectors from question to context:</a:t>
            </a:r>
            <a:endParaRPr lang="en-US" altLang="zh-CN" sz="2000" dirty="0">
              <a:sym typeface="+mn-lt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Font typeface="Wingdings" panose="05000000000000000000" charset="0"/>
              <a:buNone/>
            </a:pPr>
            <a:endParaRPr lang="zh-CN" altLang="en-US" sz="2000" dirty="0">
              <a:sym typeface="+mn-lt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Font typeface="Wingdings" panose="05000000000000000000" charset="0"/>
              <a:buNone/>
            </a:pPr>
            <a:endParaRPr lang="zh-CN" altLang="en-US" sz="2000" dirty="0"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315" y="1520825"/>
            <a:ext cx="1913255" cy="3187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9945" y="1900555"/>
            <a:ext cx="1889760" cy="3600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8540" y="2321560"/>
            <a:ext cx="1637030" cy="3371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86295" y="1457960"/>
            <a:ext cx="4436110" cy="206438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51225" y="3716020"/>
            <a:ext cx="3586480" cy="60134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607820" y="4568190"/>
            <a:ext cx="39382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the input vector for context word is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03215" y="4466590"/>
            <a:ext cx="2632075" cy="4699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953135" y="5370195"/>
            <a:ext cx="44494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the input vector for each question word is</a:t>
            </a:r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79415" y="5262245"/>
            <a:ext cx="2118995" cy="476250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967105"/>
          </a:xfrm>
        </p:spPr>
        <p:txBody>
          <a:bodyPr vert="horz" wrap="square" lIns="91440" tIns="45720" rIns="91440" bIns="45720" rtlCol="0"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ln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sym typeface="+mn-lt"/>
              </a:rPr>
              <a:t>RNN(BiLSTM)</a:t>
            </a:r>
            <a:endParaRPr lang="en-US" altLang="zh-CN" sz="2800" dirty="0">
              <a:ln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sym typeface="+mn-lt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8300" y="1450975"/>
            <a:ext cx="4344670" cy="22136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38200" y="3975735"/>
            <a:ext cx="1003490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For each question word in Q, we employ one more layer of RNN to generate a higher level of understanding of the question</a:t>
            </a:r>
            <a:r>
              <a:rPr lang="en-US" altLang="zh-CN"/>
              <a:t>.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2870" y="5033010"/>
            <a:ext cx="4251325" cy="91630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1145540"/>
          </a:xfrm>
        </p:spPr>
        <p:txBody>
          <a:bodyPr vert="horz" wrap="square" lIns="91440" tIns="45720" rIns="91440" bIns="45720" rtlCol="0"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tx2"/>
                </a:solidFill>
                <a:sym typeface="+mn-lt"/>
              </a:rPr>
              <a:t>Self-Attention on Question</a:t>
            </a:r>
            <a:endParaRPr lang="zh-CN" altLang="en-US" sz="2800" dirty="0">
              <a:solidFill>
                <a:schemeClr val="tx2"/>
              </a:solidFill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1616075"/>
            <a:ext cx="10515600" cy="4561205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zh-CN" altLang="en-US" sz="2000" dirty="0">
                <a:sym typeface="+mn-lt"/>
              </a:rPr>
              <a:t>The final question representation：</a:t>
            </a:r>
            <a:endParaRPr lang="zh-CN" altLang="en-US" sz="2000" dirty="0"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7615" y="2844800"/>
            <a:ext cx="4779010" cy="76454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48"/>
</p:tagLst>
</file>

<file path=ppt/tags/tag10.xml><?xml version="1.0" encoding="utf-8"?>
<p:tagLst xmlns:p="http://schemas.openxmlformats.org/presentationml/2006/main">
  <p:tag name="KSO_WM_TEMPLATE_CATEGORY" val="custom"/>
  <p:tag name="KSO_WM_TEMPLATE_INDEX" val="20184548"/>
  <p:tag name="KSO_WM_TAG_VERSION" val="1.0"/>
  <p:tag name="KSO_WM_BEAUTIFY_FLAG" val="#wm#"/>
  <p:tag name="KSO_WM_DIAGRAM_GROUP_CODE" val="l1-1"/>
  <p:tag name="KSO_WM_UNIT_TYPE" val="l_h_f"/>
  <p:tag name="KSO_WM_UNIT_INDEX" val="1_2_1"/>
  <p:tag name="KSO_WM_UNIT_ID" val="custom20184548_8*l_h_f*1_2_1"/>
  <p:tag name="KSO_WM_UNIT_LAYERLEVEL" val="1_1_1"/>
  <p:tag name="KSO_WM_UNIT_VALUE" val="30"/>
  <p:tag name="KSO_WM_UNIT_HIGHLIGHT" val="0"/>
  <p:tag name="KSO_WM_UNIT_COMPATIBLE" val="0"/>
  <p:tag name="KSO_WM_UNIT_CLEAR" val="0"/>
  <p:tag name="KSO_WM_UNIT_PRESET_TEXT" val="Lorem ipsum dolor sit amet consectetur"/>
  <p:tag name="KSO_WM_UNIT_TEXT_FILL_FORE_SCHEMECOLOR_INDEX" val="15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TEMPLATE_CATEGORY" val="custom"/>
  <p:tag name="KSO_WM_TEMPLATE_INDEX" val="20184548"/>
  <p:tag name="KSO_WM_TAG_VERSION" val="1.0"/>
  <p:tag name="KSO_WM_BEAUTIFY_FLAG" val="#wm#"/>
  <p:tag name="KSO_WM_DIAGRAM_GROUP_CODE" val="l1-1"/>
  <p:tag name="KSO_WM_UNIT_TYPE" val="l_h_f"/>
  <p:tag name="KSO_WM_UNIT_INDEX" val="1_3_1"/>
  <p:tag name="KSO_WM_UNIT_ID" val="custom20184548_8*l_h_f*1_3_1"/>
  <p:tag name="KSO_WM_UNIT_LAYERLEVEL" val="1_1_1"/>
  <p:tag name="KSO_WM_UNIT_VALUE" val="30"/>
  <p:tag name="KSO_WM_UNIT_HIGHLIGHT" val="0"/>
  <p:tag name="KSO_WM_UNIT_COMPATIBLE" val="0"/>
  <p:tag name="KSO_WM_UNIT_CLEAR" val="0"/>
  <p:tag name="KSO_WM_UNIT_PRESET_TEXT" val="Lorem ipsum dolor sit amet consectetur"/>
  <p:tag name="KSO_WM_UNIT_TEXT_FILL_FORE_SCHEMECOLOR_INDEX" val="15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TEMPLATE_CATEGORY" val="custom"/>
  <p:tag name="KSO_WM_TEMPLATE_INDEX" val="20184548"/>
  <p:tag name="KSO_WM_TAG_VERSION" val="1.0"/>
  <p:tag name="KSO_WM_BEAUTIFY_FLAG" val="#wm#"/>
  <p:tag name="KSO_WM_DIAGRAM_GROUP_CODE" val="l1-1"/>
  <p:tag name="KSO_WM_UNIT_TYPE" val="l_h_f"/>
  <p:tag name="KSO_WM_UNIT_INDEX" val="1_1_1"/>
  <p:tag name="KSO_WM_UNIT_ID" val="custom20184548_8*l_h_f*1_1_1"/>
  <p:tag name="KSO_WM_UNIT_LAYERLEVEL" val="1_1_1"/>
  <p:tag name="KSO_WM_UNIT_VALUE" val="30"/>
  <p:tag name="KSO_WM_UNIT_HIGHLIGHT" val="0"/>
  <p:tag name="KSO_WM_UNIT_COMPATIBLE" val="0"/>
  <p:tag name="KSO_WM_UNIT_CLEAR" val="0"/>
  <p:tag name="KSO_WM_UNIT_PRESET_TEXT" val="Lorem ipsum dolor sit amet consectetur"/>
  <p:tag name="KSO_WM_UNIT_TEXT_FILL_FORE_SCHEMECOLOR_INDEX" val="15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SLIDE_ID" val="custom20184548_8"/>
  <p:tag name="KSO_WM_SLIDE_INDEX" val="8"/>
  <p:tag name="KSO_WM_SLIDE_ITEM_CNT" val="3"/>
  <p:tag name="KSO_WM_SLIDE_LAYOUT" val="a_l"/>
  <p:tag name="KSO_WM_SLIDE_LAYOUT_CNT" val="1_1"/>
  <p:tag name="KSO_WM_SLIDE_TYPE" val="contents"/>
  <p:tag name="KSO_WM_BEAUTIFY_FLAG" val="#wm#"/>
  <p:tag name="KSO_WM_SLIDE_POSITION" val="234*219"/>
  <p:tag name="KSO_WM_SLIDE_SIZE" val="489*195"/>
  <p:tag name="KSO_WM_TEMPLATE_CATEGORY" val="custom"/>
  <p:tag name="KSO_WM_TEMPLATE_INDEX" val="20184548"/>
  <p:tag name="KSO_WM_DIAGRAM_GROUP_CODE" val="l1-1"/>
  <p:tag name="KSO_WM_TAG_VERSION" val="1.0"/>
  <p:tag name="KSO_WM_SLIDE_SUBTYPE" val="diag"/>
</p:tagLst>
</file>

<file path=ppt/tags/tag14.xml><?xml version="1.0" encoding="utf-8"?>
<p:tagLst xmlns:p="http://schemas.openxmlformats.org/presentationml/2006/main">
  <p:tag name="KSO_WM_TEMPLATE_CATEGORY" val="custom"/>
  <p:tag name="KSO_WM_TEMPLATE_INDEX" val="20184548"/>
  <p:tag name="KSO_WM_TAG_VERSION" val="1.0"/>
  <p:tag name="KSO_WM_BEAUTIFY_FLAG" val="#wm#"/>
  <p:tag name="KSO_WM_UNIT_PRESET_TEXT_LEN" val="9"/>
  <p:tag name="KSO_WM_UNIT_PRESET_TEXT_INDEX" val="0"/>
  <p:tag name="KSO_WM_UNIT_CLEAR" val="0"/>
  <p:tag name="KSO_WM_UNIT_COMPATIBLE" val="0"/>
  <p:tag name="KSO_WM_UNIT_HIGHLIGHT" val="0"/>
  <p:tag name="KSO_WM_UNIT_ISCONTENTSTITLE" val="0"/>
  <p:tag name="KSO_WM_UNIT_VALUE" val="22"/>
  <p:tag name="KSO_WM_UNIT_LAYERLEVEL" val="1"/>
  <p:tag name="KSO_WM_UNIT_INDEX" val="1"/>
  <p:tag name="KSO_WM_UNIT_ID" val="custom20184548_2*a*1"/>
  <p:tag name="KSO_WM_UNIT_TYPE" val="a"/>
</p:tagLst>
</file>

<file path=ppt/tags/tag15.xml><?xml version="1.0" encoding="utf-8"?>
<p:tagLst xmlns:p="http://schemas.openxmlformats.org/presentationml/2006/main">
  <p:tag name="KSO_WM_TEMPLATE_CATEGORY" val="custom"/>
  <p:tag name="KSO_WM_TEMPLATE_INDEX" val="20184548"/>
  <p:tag name="KSO_WM_TAG_VERSION" val="1.0"/>
  <p:tag name="KSO_WM_BEAUTIFY_FLAG" val="#wm#"/>
  <p:tag name="KSO_WM_UNIT_PRESET_TEXT_LEN" val="200"/>
  <p:tag name="KSO_WM_UNIT_PRESET_TEXT_INDEX" val="6"/>
  <p:tag name="KSO_WM_UNIT_CLEAR" val="0"/>
  <p:tag name="KSO_WM_UNIT_COMPATIBLE" val="0"/>
  <p:tag name="KSO_WM_UNIT_HIGHLIGHT" val="0"/>
  <p:tag name="KSO_WM_UNIT_VALUE" val="440"/>
  <p:tag name="KSO_WM_UNIT_LAYERLEVEL" val="1"/>
  <p:tag name="KSO_WM_UNIT_INDEX" val="1"/>
  <p:tag name="KSO_WM_UNIT_ID" val="custom20184548_2*f*1"/>
  <p:tag name="KSO_WM_UNIT_TYPE" val="f"/>
</p:tagLst>
</file>

<file path=ppt/tags/tag16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4548_2"/>
  <p:tag name="KSO_WM_TAG_VERSION" val="1.0"/>
  <p:tag name="KSO_WM_TEMPLATE_INDEX" val="20184548"/>
  <p:tag name="KSO_WM_TEMPLATE_CATEGORY" val="custom"/>
  <p:tag name="KSO_WM_SLIDE_SUBTYPE" val="pureTxt"/>
</p:tagLst>
</file>

<file path=ppt/tags/tag17.xml><?xml version="1.0" encoding="utf-8"?>
<p:tagLst xmlns:p="http://schemas.openxmlformats.org/presentationml/2006/main">
  <p:tag name="KSO_WM_TEMPLATE_CATEGORY" val="custom"/>
  <p:tag name="KSO_WM_TEMPLATE_INDEX" val="20184548"/>
  <p:tag name="KSO_WM_TAG_VERSION" val="1.0"/>
  <p:tag name="KSO_WM_BEAUTIFY_FLAG" val="#wm#"/>
  <p:tag name="KSO_WM_UNIT_TYPE" val="n_i"/>
  <p:tag name="KSO_WM_UNIT_INDEX" val="1_1"/>
  <p:tag name="KSO_WM_UNIT_ID" val="custom20184548_16*n_i*1_1"/>
  <p:tag name="KSO_WM_UNIT_CLEAR" val="1"/>
  <p:tag name="KSO_WM_UNIT_LAYERLEVEL" val="1_1"/>
  <p:tag name="KSO_WM_DIAGRAM_GROUP_CODE" val="n1-1"/>
  <p:tag name="KSO_WM_UNIT_LINE_FORE_SCHEMECOLOR_INDEX" val="13"/>
  <p:tag name="KSO_WM_UNIT_LINE_FILL_TYPE" val="2"/>
  <p:tag name="KSO_WM_UNIT_TEXT_FILL_FORE_SCHEMECOLOR_INDEX" val="15"/>
  <p:tag name="KSO_WM_UNIT_TEXT_FILL_TYPE" val="1"/>
  <p:tag name="KSO_WM_UNIT_USESOURCEFORMAT_APPLY" val="1"/>
</p:tagLst>
</file>

<file path=ppt/tags/tag18.xml><?xml version="1.0" encoding="utf-8"?>
<p:tagLst xmlns:p="http://schemas.openxmlformats.org/presentationml/2006/main">
  <p:tag name="KSO_WM_TEMPLATE_CATEGORY" val="custom"/>
  <p:tag name="KSO_WM_TEMPLATE_INDEX" val="20184548"/>
  <p:tag name="KSO_WM_TAG_VERSION" val="1.0"/>
  <p:tag name="KSO_WM_BEAUTIFY_FLAG" val="#wm#"/>
  <p:tag name="KSO_WM_UNIT_TYPE" val="n_i"/>
  <p:tag name="KSO_WM_UNIT_INDEX" val="1_2"/>
  <p:tag name="KSO_WM_UNIT_ID" val="custom20184548_16*n_i*1_2"/>
  <p:tag name="KSO_WM_UNIT_CLEAR" val="1"/>
  <p:tag name="KSO_WM_UNIT_LAYERLEVEL" val="1_1"/>
  <p:tag name="KSO_WM_DIAGRAM_GROUP_CODE" val="n1-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9.xml><?xml version="1.0" encoding="utf-8"?>
<p:tagLst xmlns:p="http://schemas.openxmlformats.org/presentationml/2006/main">
  <p:tag name="KSO_WM_TEMPLATE_CATEGORY" val="custom"/>
  <p:tag name="KSO_WM_TEMPLATE_INDEX" val="20184548"/>
  <p:tag name="KSO_WM_TAG_VERSION" val="1.0"/>
  <p:tag name="KSO_WM_BEAUTIFY_FLAG" val="#wm#"/>
  <p:tag name="KSO_WM_UNIT_TYPE" val="n_i"/>
  <p:tag name="KSO_WM_UNIT_INDEX" val="1_3"/>
  <p:tag name="KSO_WM_UNIT_ID" val="custom20184548_16*n_i*1_3"/>
  <p:tag name="KSO_WM_UNIT_CLEAR" val="1"/>
  <p:tag name="KSO_WM_UNIT_LAYERLEVEL" val="1_1"/>
  <p:tag name="KSO_WM_DIAGRAM_GROUP_CODE" val="n1-1"/>
  <p:tag name="KSO_WM_UNIT_FILL_FORE_SCHEMECOLOR_INDEX" val="7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48"/>
</p:tagLst>
</file>

<file path=ppt/tags/tag20.xml><?xml version="1.0" encoding="utf-8"?>
<p:tagLst xmlns:p="http://schemas.openxmlformats.org/presentationml/2006/main">
  <p:tag name="KSO_WM_TEMPLATE_CATEGORY" val="custom"/>
  <p:tag name="KSO_WM_TEMPLATE_INDEX" val="20184548"/>
  <p:tag name="KSO_WM_TAG_VERSION" val="1.0"/>
  <p:tag name="KSO_WM_BEAUTIFY_FLAG" val="#wm#"/>
  <p:tag name="KSO_WM_UNIT_TYPE" val="n_i"/>
  <p:tag name="KSO_WM_UNIT_INDEX" val="1_4"/>
  <p:tag name="KSO_WM_UNIT_ID" val="custom20184548_16*n_i*1_4"/>
  <p:tag name="KSO_WM_UNIT_CLEAR" val="1"/>
  <p:tag name="KSO_WM_UNIT_LAYERLEVEL" val="1_1"/>
  <p:tag name="KSO_WM_DIAGRAM_GROUP_CODE" val="n1-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1.xml><?xml version="1.0" encoding="utf-8"?>
<p:tagLst xmlns:p="http://schemas.openxmlformats.org/presentationml/2006/main">
  <p:tag name="KSO_WM_TEMPLATE_CATEGORY" val="custom"/>
  <p:tag name="KSO_WM_TEMPLATE_INDEX" val="20184548"/>
  <p:tag name="KSO_WM_TAG_VERSION" val="1.0"/>
  <p:tag name="KSO_WM_BEAUTIFY_FLAG" val="#wm#"/>
  <p:tag name="KSO_WM_UNIT_TYPE" val="n_i"/>
  <p:tag name="KSO_WM_UNIT_INDEX" val="1_5"/>
  <p:tag name="KSO_WM_UNIT_ID" val="custom20184548_16*n_i*1_5"/>
  <p:tag name="KSO_WM_UNIT_CLEAR" val="1"/>
  <p:tag name="KSO_WM_UNIT_LAYERLEVEL" val="1_1"/>
  <p:tag name="KSO_WM_DIAGRAM_GROUP_CODE" val="n1-1"/>
  <p:tag name="KSO_WM_UNIT_LINE_FORE_SCHEMECOLOR_INDEX" val="13"/>
  <p:tag name="KSO_WM_UNIT_LINE_FILL_TYPE" val="2"/>
  <p:tag name="KSO_WM_UNIT_TEXT_FILL_FORE_SCHEMECOLOR_INDEX" val="15"/>
  <p:tag name="KSO_WM_UNIT_TEXT_FILL_TYPE" val="1"/>
  <p:tag name="KSO_WM_UNIT_USESOURCEFORMAT_APPLY" val="1"/>
</p:tagLst>
</file>

<file path=ppt/tags/tag22.xml><?xml version="1.0" encoding="utf-8"?>
<p:tagLst xmlns:p="http://schemas.openxmlformats.org/presentationml/2006/main">
  <p:tag name="KSO_WM_TEMPLATE_CATEGORY" val="custom"/>
  <p:tag name="KSO_WM_TEMPLATE_INDEX" val="20184548"/>
  <p:tag name="KSO_WM_TAG_VERSION" val="1.0"/>
  <p:tag name="KSO_WM_BEAUTIFY_FLAG" val="#wm#"/>
  <p:tag name="KSO_WM_UNIT_TYPE" val="n_i"/>
  <p:tag name="KSO_WM_UNIT_INDEX" val="1_6"/>
  <p:tag name="KSO_WM_UNIT_ID" val="custom20184548_16*n_i*1_6"/>
  <p:tag name="KSO_WM_UNIT_CLEAR" val="1"/>
  <p:tag name="KSO_WM_UNIT_LAYERLEVEL" val="1_1"/>
  <p:tag name="KSO_WM_DIAGRAM_GROUP_CODE" val="n1-1"/>
  <p:tag name="KSO_WM_UNIT_LINE_FORE_SCHEMECOLOR_INDEX" val="13"/>
  <p:tag name="KSO_WM_UNIT_LINE_FILL_TYPE" val="2"/>
  <p:tag name="KSO_WM_UNIT_TEXT_FILL_FORE_SCHEMECOLOR_INDEX" val="15"/>
  <p:tag name="KSO_WM_UNIT_TEXT_FILL_TYPE" val="1"/>
  <p:tag name="KSO_WM_UNIT_USESOURCEFORMAT_APPLY" val="1"/>
</p:tagLst>
</file>

<file path=ppt/tags/tag23.xml><?xml version="1.0" encoding="utf-8"?>
<p:tagLst xmlns:p="http://schemas.openxmlformats.org/presentationml/2006/main">
  <p:tag name="KSO_WM_TEMPLATE_CATEGORY" val="custom"/>
  <p:tag name="KSO_WM_TEMPLATE_INDEX" val="20184548"/>
  <p:tag name="KSO_WM_TAG_VERSION" val="1.0"/>
  <p:tag name="KSO_WM_BEAUTIFY_FLAG" val="#wm#"/>
  <p:tag name="KSO_WM_UNIT_TYPE" val="n_h_f"/>
  <p:tag name="KSO_WM_UNIT_INDEX" val="1_1_1"/>
  <p:tag name="KSO_WM_UNIT_ID" val="custom20184548_16*n_h_f*1_1_1"/>
  <p:tag name="KSO_WM_UNIT_CLEAR" val="1"/>
  <p:tag name="KSO_WM_UNIT_LAYERLEVEL" val="1_1_1"/>
  <p:tag name="KSO_WM_UNIT_VALUE" val="20"/>
  <p:tag name="KSO_WM_UNIT_HIGHLIGHT" val="0"/>
  <p:tag name="KSO_WM_UNIT_COMPATIBLE" val="0"/>
  <p:tag name="KSO_WM_DIAGRAM_GROUP_CODE" val="n1-1"/>
  <p:tag name="KSO_WM_UNIT_PRESET_TEXT" val="LOREM IPSUM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4.xml><?xml version="1.0" encoding="utf-8"?>
<p:tagLst xmlns:p="http://schemas.openxmlformats.org/presentationml/2006/main">
  <p:tag name="KSO_WM_TEMPLATE_CATEGORY" val="custom"/>
  <p:tag name="KSO_WM_TEMPLATE_INDEX" val="20184548"/>
  <p:tag name="KSO_WM_TAG_VERSION" val="1.0"/>
  <p:tag name="KSO_WM_BEAUTIFY_FLAG" val="#wm#"/>
  <p:tag name="KSO_WM_UNIT_TYPE" val="n_h_f"/>
  <p:tag name="KSO_WM_UNIT_INDEX" val="1_2_1"/>
  <p:tag name="KSO_WM_UNIT_ID" val="custom20184548_16*n_h_f*1_2_1"/>
  <p:tag name="KSO_WM_UNIT_CLEAR" val="1"/>
  <p:tag name="KSO_WM_UNIT_LAYERLEVEL" val="1_1_1"/>
  <p:tag name="KSO_WM_UNIT_VALUE" val="14"/>
  <p:tag name="KSO_WM_UNIT_HIGHLIGHT" val="0"/>
  <p:tag name="KSO_WM_UNIT_COMPATIBLE" val="0"/>
  <p:tag name="KSO_WM_DIAGRAM_GROUP_CODE" val="n1-1"/>
  <p:tag name="KSO_WM_UNIT_PRESET_TEXT" val="LOREM IPSUM DOLOR SIT"/>
  <p:tag name="KSO_WM_UNIT_TEXT_FILL_FORE_SCHEMECOLOR_INDEX" val="15"/>
  <p:tag name="KSO_WM_UNIT_TEXT_FILL_TYPE" val="1"/>
  <p:tag name="KSO_WM_UNIT_USESOURCEFORMAT_APPLY" val="1"/>
</p:tagLst>
</file>

<file path=ppt/tags/tag25.xml><?xml version="1.0" encoding="utf-8"?>
<p:tagLst xmlns:p="http://schemas.openxmlformats.org/presentationml/2006/main">
  <p:tag name="KSO_WM_TEMPLATE_CATEGORY" val="custom"/>
  <p:tag name="KSO_WM_TEMPLATE_INDEX" val="20184548"/>
  <p:tag name="KSO_WM_TAG_VERSION" val="1.0"/>
  <p:tag name="KSO_WM_BEAUTIFY_FLAG" val="#wm#"/>
  <p:tag name="KSO_WM_UNIT_TYPE" val="n_h_f"/>
  <p:tag name="KSO_WM_UNIT_INDEX" val="1_2_2"/>
  <p:tag name="KSO_WM_UNIT_ID" val="custom20184548_16*n_h_f*1_2_2"/>
  <p:tag name="KSO_WM_UNIT_CLEAR" val="1"/>
  <p:tag name="KSO_WM_UNIT_LAYERLEVEL" val="1_1_1"/>
  <p:tag name="KSO_WM_UNIT_VALUE" val="14"/>
  <p:tag name="KSO_WM_UNIT_HIGHLIGHT" val="0"/>
  <p:tag name="KSO_WM_UNIT_COMPATIBLE" val="0"/>
  <p:tag name="KSO_WM_DIAGRAM_GROUP_CODE" val="n1-1"/>
  <p:tag name="KSO_WM_UNIT_PRESET_TEXT" val="LOREM IPSUM DOLOR SIT"/>
  <p:tag name="KSO_WM_UNIT_TEXT_FILL_FORE_SCHEMECOLOR_INDEX" val="15"/>
  <p:tag name="KSO_WM_UNIT_TEXT_FILL_TYPE" val="1"/>
  <p:tag name="KSO_WM_UNIT_USESOURCEFORMAT_APPLY" val="1"/>
</p:tagLst>
</file>

<file path=ppt/tags/tag26.xml><?xml version="1.0" encoding="utf-8"?>
<p:tagLst xmlns:p="http://schemas.openxmlformats.org/presentationml/2006/main">
  <p:tag name="KSO_WM_TEMPLATE_CATEGORY" val="custom"/>
  <p:tag name="KSO_WM_TEMPLATE_INDEX" val="20184548"/>
  <p:tag name="KSO_WM_TAG_VERSION" val="1.0"/>
  <p:tag name="KSO_WM_BEAUTIFY_FLAG" val="#wm#"/>
  <p:tag name="KSO_WM_UNIT_TYPE" val="n_h_f"/>
  <p:tag name="KSO_WM_UNIT_INDEX" val="1_2_3"/>
  <p:tag name="KSO_WM_UNIT_ID" val="custom20184548_16*n_h_f*1_2_3"/>
  <p:tag name="KSO_WM_UNIT_CLEAR" val="1"/>
  <p:tag name="KSO_WM_UNIT_LAYERLEVEL" val="1_1_1"/>
  <p:tag name="KSO_WM_UNIT_VALUE" val="14"/>
  <p:tag name="KSO_WM_UNIT_HIGHLIGHT" val="0"/>
  <p:tag name="KSO_WM_UNIT_COMPATIBLE" val="0"/>
  <p:tag name="KSO_WM_DIAGRAM_GROUP_CODE" val="n1-1"/>
  <p:tag name="KSO_WM_UNIT_PRESET_TEXT" val="LOREM IPSUM DOLOR SIT"/>
  <p:tag name="KSO_WM_UNIT_TEXT_FILL_FORE_SCHEMECOLOR_INDEX" val="15"/>
  <p:tag name="KSO_WM_UNIT_TEXT_FILL_TYPE" val="1"/>
  <p:tag name="KSO_WM_UNIT_USESOURCEFORMAT_APPLY" val="1"/>
</p:tagLst>
</file>

<file path=ppt/tags/tag27.xml><?xml version="1.0" encoding="utf-8"?>
<p:tagLst xmlns:p="http://schemas.openxmlformats.org/presentationml/2006/main">
  <p:tag name="KSO_WM_SLIDE_ID" val="custom20184548_16"/>
  <p:tag name="KSO_WM_SLIDE_INDEX" val="16"/>
  <p:tag name="KSO_WM_SLIDE_ITEM_CNT" val="4"/>
  <p:tag name="KSO_WM_SLIDE_LAYOUT" val="n_g"/>
  <p:tag name="KSO_WM_SLIDE_LAYOUT_CNT" val="1_1"/>
  <p:tag name="KSO_WM_SLIDE_TYPE" val="text"/>
  <p:tag name="KSO_WM_BEAUTIFY_FLAG" val="#wm#"/>
  <p:tag name="KSO_WM_SLIDE_POSITION" val="239*93"/>
  <p:tag name="KSO_WM_SLIDE_SIZE" val="483*386"/>
  <p:tag name="KSO_WM_TEMPLATE_CATEGORY" val="custom"/>
  <p:tag name="KSO_WM_TEMPLATE_INDEX" val="20184548"/>
  <p:tag name="KSO_WM_TAG_VERSION" val="1.0"/>
  <p:tag name="KSO_WM_DIAGRAM_GROUP_CODE" val="n1-1"/>
  <p:tag name="KSO_WM_SLIDE_SUBTYPE" val="diag"/>
</p:tagLst>
</file>

<file path=ppt/tags/tag28.xml><?xml version="1.0" encoding="utf-8"?>
<p:tagLst xmlns:p="http://schemas.openxmlformats.org/presentationml/2006/main">
  <p:tag name="KSO_WM_TEMPLATE_CATEGORY" val="custom"/>
  <p:tag name="KSO_WM_TEMPLATE_INDEX" val="20184548"/>
  <p:tag name="KSO_WM_TAG_VERSION" val="1.0"/>
  <p:tag name="KSO_WM_BEAUTIFY_FLAG" val="#wm#"/>
  <p:tag name="KSO_WM_UNIT_PRESET_TEXT_LEN" val="9"/>
  <p:tag name="KSO_WM_UNIT_PRESET_TEXT_INDEX" val="0"/>
  <p:tag name="KSO_WM_UNIT_CLEAR" val="0"/>
  <p:tag name="KSO_WM_UNIT_COMPATIBLE" val="0"/>
  <p:tag name="KSO_WM_UNIT_HIGHLIGHT" val="0"/>
  <p:tag name="KSO_WM_UNIT_ISCONTENTSTITLE" val="0"/>
  <p:tag name="KSO_WM_UNIT_VALUE" val="22"/>
  <p:tag name="KSO_WM_UNIT_LAYERLEVEL" val="1"/>
  <p:tag name="KSO_WM_UNIT_INDEX" val="1"/>
  <p:tag name="KSO_WM_UNIT_ID" val="custom20184548_2*a*1"/>
  <p:tag name="KSO_WM_UNIT_TYPE" val="a"/>
</p:tagLst>
</file>

<file path=ppt/tags/tag29.xml><?xml version="1.0" encoding="utf-8"?>
<p:tagLst xmlns:p="http://schemas.openxmlformats.org/presentationml/2006/main">
  <p:tag name="KSO_WM_TEMPLATE_CATEGORY" val="custom"/>
  <p:tag name="KSO_WM_TEMPLATE_INDEX" val="20184548"/>
  <p:tag name="KSO_WM_TAG_VERSION" val="1.0"/>
  <p:tag name="KSO_WM_BEAUTIFY_FLAG" val="#wm#"/>
  <p:tag name="KSO_WM_UNIT_PRESET_TEXT_LEN" val="200"/>
  <p:tag name="KSO_WM_UNIT_PRESET_TEXT_INDEX" val="6"/>
  <p:tag name="KSO_WM_UNIT_CLEAR" val="0"/>
  <p:tag name="KSO_WM_UNIT_COMPATIBLE" val="0"/>
  <p:tag name="KSO_WM_UNIT_HIGHLIGHT" val="0"/>
  <p:tag name="KSO_WM_UNIT_VALUE" val="440"/>
  <p:tag name="KSO_WM_UNIT_LAYERLEVEL" val="1"/>
  <p:tag name="KSO_WM_UNIT_INDEX" val="1"/>
  <p:tag name="KSO_WM_UNIT_ID" val="custom20184548_2*f*1"/>
  <p:tag name="KSO_WM_UNIT_TYPE" val="f"/>
</p:tagLst>
</file>

<file path=ppt/tags/tag3.xml><?xml version="1.0" encoding="utf-8"?>
<p:tagLst xmlns:p="http://schemas.openxmlformats.org/presentationml/2006/main">
  <p:tag name="KSO_WM_TEMPLATE_CATEGORY" val="custom"/>
  <p:tag name="KSO_WM_TEMPLATE_INDEX" val="20184548"/>
  <p:tag name="KSO_WM_TAG_VERSION" val="1.0"/>
  <p:tag name="KSO_WM_BEAUTIFY_FLAG" val="#wm#"/>
  <p:tag name="KSO_WM_TEMPLATE_THUMBS_INDEX" val="1、9、12、16、13、21"/>
</p:tagLst>
</file>

<file path=ppt/tags/tag30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4548_2"/>
  <p:tag name="KSO_WM_TAG_VERSION" val="1.0"/>
  <p:tag name="KSO_WM_TEMPLATE_INDEX" val="20184548"/>
  <p:tag name="KSO_WM_TEMPLATE_CATEGORY" val="custom"/>
  <p:tag name="KSO_WM_SLIDE_SUBTYPE" val="pureTxt"/>
</p:tagLst>
</file>

<file path=ppt/tags/tag31.xml><?xml version="1.0" encoding="utf-8"?>
<p:tagLst xmlns:p="http://schemas.openxmlformats.org/presentationml/2006/main">
  <p:tag name="KSO_WM_TEMPLATE_CATEGORY" val="custom"/>
  <p:tag name="KSO_WM_TEMPLATE_INDEX" val="20184548"/>
  <p:tag name="KSO_WM_TAG_VERSION" val="1.0"/>
  <p:tag name="KSO_WM_BEAUTIFY_FLAG" val="#wm#"/>
  <p:tag name="KSO_WM_UNIT_TYPE" val="n_i"/>
  <p:tag name="KSO_WM_UNIT_INDEX" val="1_1"/>
  <p:tag name="KSO_WM_UNIT_ID" val="custom20184548_17*n_i*1_1"/>
  <p:tag name="KSO_WM_UNIT_CLEAR" val="1"/>
  <p:tag name="KSO_WM_UNIT_LAYERLEVEL" val="1_1"/>
  <p:tag name="KSO_WM_DIAGRAM_GROUP_CODE" val="n1-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32.xml><?xml version="1.0" encoding="utf-8"?>
<p:tagLst xmlns:p="http://schemas.openxmlformats.org/presentationml/2006/main">
  <p:tag name="KSO_WM_TEMPLATE_CATEGORY" val="custom"/>
  <p:tag name="KSO_WM_TEMPLATE_INDEX" val="20184548"/>
  <p:tag name="KSO_WM_TAG_VERSION" val="1.0"/>
  <p:tag name="KSO_WM_BEAUTIFY_FLAG" val="#wm#"/>
  <p:tag name="KSO_WM_UNIT_TYPE" val="n_i"/>
  <p:tag name="KSO_WM_UNIT_INDEX" val="1_2"/>
  <p:tag name="KSO_WM_UNIT_ID" val="custom20184548_17*n_i*1_2"/>
  <p:tag name="KSO_WM_UNIT_CLEAR" val="1"/>
  <p:tag name="KSO_WM_UNIT_LAYERLEVEL" val="1_1"/>
  <p:tag name="KSO_WM_DIAGRAM_GROUP_CODE" val="n1-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33.xml><?xml version="1.0" encoding="utf-8"?>
<p:tagLst xmlns:p="http://schemas.openxmlformats.org/presentationml/2006/main">
  <p:tag name="KSO_WM_TEMPLATE_CATEGORY" val="custom"/>
  <p:tag name="KSO_WM_TEMPLATE_INDEX" val="20184548"/>
  <p:tag name="KSO_WM_TAG_VERSION" val="1.0"/>
  <p:tag name="KSO_WM_BEAUTIFY_FLAG" val="#wm#"/>
  <p:tag name="KSO_WM_UNIT_TYPE" val="n_i"/>
  <p:tag name="KSO_WM_UNIT_INDEX" val="1_3"/>
  <p:tag name="KSO_WM_UNIT_ID" val="custom20184548_17*n_i*1_3"/>
  <p:tag name="KSO_WM_UNIT_CLEAR" val="1"/>
  <p:tag name="KSO_WM_UNIT_LAYERLEVEL" val="1_1"/>
  <p:tag name="KSO_WM_DIAGRAM_GROUP_CODE" val="n1-1"/>
  <p:tag name="KSO_WM_UNIT_FILL_FORE_SCHEMECOLOR_INDEX" val="7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34.xml><?xml version="1.0" encoding="utf-8"?>
<p:tagLst xmlns:p="http://schemas.openxmlformats.org/presentationml/2006/main">
  <p:tag name="KSO_WM_TEMPLATE_CATEGORY" val="custom"/>
  <p:tag name="KSO_WM_TEMPLATE_INDEX" val="20184548"/>
  <p:tag name="KSO_WM_TAG_VERSION" val="1.0"/>
  <p:tag name="KSO_WM_BEAUTIFY_FLAG" val="#wm#"/>
  <p:tag name="KSO_WM_UNIT_TYPE" val="n_i"/>
  <p:tag name="KSO_WM_UNIT_INDEX" val="1_4"/>
  <p:tag name="KSO_WM_UNIT_ID" val="custom20184548_17*n_i*1_4"/>
  <p:tag name="KSO_WM_UNIT_CLEAR" val="1"/>
  <p:tag name="KSO_WM_UNIT_LAYERLEVEL" val="1_1"/>
  <p:tag name="KSO_WM_DIAGRAM_GROUP_CODE" val="n1-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35.xml><?xml version="1.0" encoding="utf-8"?>
<p:tagLst xmlns:p="http://schemas.openxmlformats.org/presentationml/2006/main">
  <p:tag name="KSO_WM_TEMPLATE_CATEGORY" val="custom"/>
  <p:tag name="KSO_WM_TEMPLATE_INDEX" val="20184548"/>
  <p:tag name="KSO_WM_TAG_VERSION" val="1.0"/>
  <p:tag name="KSO_WM_BEAUTIFY_FLAG" val="#wm#"/>
  <p:tag name="KSO_WM_UNIT_TYPE" val="n_i"/>
  <p:tag name="KSO_WM_UNIT_INDEX" val="1_5"/>
  <p:tag name="KSO_WM_UNIT_ID" val="custom20184548_17*n_i*1_5"/>
  <p:tag name="KSO_WM_UNIT_CLEAR" val="1"/>
  <p:tag name="KSO_WM_UNIT_LAYERLEVEL" val="1_1"/>
  <p:tag name="KSO_WM_DIAGRAM_GROUP_CODE" val="n1-1"/>
  <p:tag name="KSO_WM_UNIT_FILL_FORE_SCHEMECOLOR_INDEX" val="7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36.xml><?xml version="1.0" encoding="utf-8"?>
<p:tagLst xmlns:p="http://schemas.openxmlformats.org/presentationml/2006/main">
  <p:tag name="KSO_WM_TEMPLATE_CATEGORY" val="custom"/>
  <p:tag name="KSO_WM_TEMPLATE_INDEX" val="20184548"/>
  <p:tag name="KSO_WM_TAG_VERSION" val="1.0"/>
  <p:tag name="KSO_WM_BEAUTIFY_FLAG" val="#wm#"/>
  <p:tag name="KSO_WM_UNIT_TYPE" val="n_i"/>
  <p:tag name="KSO_WM_UNIT_INDEX" val="1_6"/>
  <p:tag name="KSO_WM_UNIT_ID" val="custom20184548_17*n_i*1_6"/>
  <p:tag name="KSO_WM_UNIT_CLEAR" val="1"/>
  <p:tag name="KSO_WM_UNIT_LAYERLEVEL" val="1_1"/>
  <p:tag name="KSO_WM_DIAGRAM_GROUP_CODE" val="n1-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37.xml><?xml version="1.0" encoding="utf-8"?>
<p:tagLst xmlns:p="http://schemas.openxmlformats.org/presentationml/2006/main">
  <p:tag name="KSO_WM_TEMPLATE_CATEGORY" val="custom"/>
  <p:tag name="KSO_WM_TEMPLATE_INDEX" val="20184548"/>
  <p:tag name="KSO_WM_TAG_VERSION" val="1.0"/>
  <p:tag name="KSO_WM_BEAUTIFY_FLAG" val="#wm#"/>
  <p:tag name="KSO_WM_UNIT_TYPE" val="n_i"/>
  <p:tag name="KSO_WM_UNIT_INDEX" val="1_7"/>
  <p:tag name="KSO_WM_UNIT_ID" val="custom20184548_17*n_i*1_7"/>
  <p:tag name="KSO_WM_UNIT_CLEAR" val="1"/>
  <p:tag name="KSO_WM_UNIT_LAYERLEVEL" val="1_1"/>
  <p:tag name="KSO_WM_DIAGRAM_GROUP_CODE" val="n1-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38.xml><?xml version="1.0" encoding="utf-8"?>
<p:tagLst xmlns:p="http://schemas.openxmlformats.org/presentationml/2006/main">
  <p:tag name="KSO_WM_TEMPLATE_CATEGORY" val="custom"/>
  <p:tag name="KSO_WM_TEMPLATE_INDEX" val="20184548"/>
  <p:tag name="KSO_WM_TAG_VERSION" val="1.0"/>
  <p:tag name="KSO_WM_BEAUTIFY_FLAG" val="#wm#"/>
  <p:tag name="KSO_WM_UNIT_TYPE" val="n_i"/>
  <p:tag name="KSO_WM_UNIT_INDEX" val="1_8"/>
  <p:tag name="KSO_WM_UNIT_ID" val="custom20184548_17*n_i*1_8"/>
  <p:tag name="KSO_WM_UNIT_CLEAR" val="1"/>
  <p:tag name="KSO_WM_UNIT_LAYERLEVEL" val="1_1"/>
  <p:tag name="KSO_WM_DIAGRAM_GROUP_CODE" val="n1-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39.xml><?xml version="1.0" encoding="utf-8"?>
<p:tagLst xmlns:p="http://schemas.openxmlformats.org/presentationml/2006/main">
  <p:tag name="KSO_WM_TEMPLATE_CATEGORY" val="custom"/>
  <p:tag name="KSO_WM_TEMPLATE_INDEX" val="20184548"/>
  <p:tag name="KSO_WM_TAG_VERSION" val="1.0"/>
  <p:tag name="KSO_WM_BEAUTIFY_FLAG" val="#wm#"/>
  <p:tag name="KSO_WM_UNIT_TYPE" val="n_h_f"/>
  <p:tag name="KSO_WM_UNIT_INDEX" val="1_1_1"/>
  <p:tag name="KSO_WM_UNIT_ID" val="custom20184548_17*n_h_f*1_1_1"/>
  <p:tag name="KSO_WM_UNIT_CLEAR" val="1"/>
  <p:tag name="KSO_WM_UNIT_LAYERLEVEL" val="1_1_1"/>
  <p:tag name="KSO_WM_UNIT_VALUE" val="20"/>
  <p:tag name="KSO_WM_UNIT_HIGHLIGHT" val="0"/>
  <p:tag name="KSO_WM_UNIT_COMPATIBLE" val="0"/>
  <p:tag name="KSO_WM_DIAGRAM_GROUP_CODE" val="n1-1"/>
  <p:tag name="KSO_WM_UNIT_PRESET_TEXT" val="LOREM IPSUM"/>
  <p:tag name="KSO_WM_UNIT_FILL_FORE_SCHEMECOLOR_INDEX" val="8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4.xml><?xml version="1.0" encoding="utf-8"?>
<p:tagLst xmlns:p="http://schemas.openxmlformats.org/presentationml/2006/main">
  <p:tag name="KSO_WM_TEMPLATE_CATEGORY" val="custom"/>
  <p:tag name="KSO_WM_TEMPLATE_INDEX" val="20184548"/>
  <p:tag name="KSO_WM_UNIT_TYPE" val="a"/>
  <p:tag name="KSO_WM_UNIT_INDEX" val="1"/>
  <p:tag name="KSO_WM_UNIT_ID" val="custom20184548_1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商业融资计划书"/>
</p:tagLst>
</file>

<file path=ppt/tags/tag40.xml><?xml version="1.0" encoding="utf-8"?>
<p:tagLst xmlns:p="http://schemas.openxmlformats.org/presentationml/2006/main">
  <p:tag name="KSO_WM_TEMPLATE_CATEGORY" val="custom"/>
  <p:tag name="KSO_WM_TEMPLATE_INDEX" val="20184548"/>
  <p:tag name="KSO_WM_TAG_VERSION" val="1.0"/>
  <p:tag name="KSO_WM_BEAUTIFY_FLAG" val="#wm#"/>
  <p:tag name="KSO_WM_UNIT_TYPE" val="n_h_f"/>
  <p:tag name="KSO_WM_UNIT_INDEX" val="1_2_1"/>
  <p:tag name="KSO_WM_UNIT_ID" val="custom20184548_17*n_h_f*1_2_1"/>
  <p:tag name="KSO_WM_UNIT_CLEAR" val="1"/>
  <p:tag name="KSO_WM_UNIT_LAYERLEVEL" val="1_1_1"/>
  <p:tag name="KSO_WM_UNIT_VALUE" val="8"/>
  <p:tag name="KSO_WM_UNIT_HIGHLIGHT" val="0"/>
  <p:tag name="KSO_WM_UNIT_COMPATIBLE" val="0"/>
  <p:tag name="KSO_WM_DIAGRAM_GROUP_CODE" val="n1-1"/>
  <p:tag name="KSO_WM_UNIT_PRESET_TEXT" val="LOREM IPSUM"/>
  <p:tag name="KSO_WM_UNIT_TEXT_FILL_FORE_SCHEMECOLOR_INDEX" val="15"/>
  <p:tag name="KSO_WM_UNIT_TEXT_FILL_TYPE" val="1"/>
  <p:tag name="KSO_WM_UNIT_USESOURCEFORMAT_APPLY" val="1"/>
</p:tagLst>
</file>

<file path=ppt/tags/tag41.xml><?xml version="1.0" encoding="utf-8"?>
<p:tagLst xmlns:p="http://schemas.openxmlformats.org/presentationml/2006/main">
  <p:tag name="KSO_WM_TEMPLATE_CATEGORY" val="custom"/>
  <p:tag name="KSO_WM_TEMPLATE_INDEX" val="20184548"/>
  <p:tag name="KSO_WM_TAG_VERSION" val="1.0"/>
  <p:tag name="KSO_WM_BEAUTIFY_FLAG" val="#wm#"/>
  <p:tag name="KSO_WM_UNIT_TYPE" val="n_h_f"/>
  <p:tag name="KSO_WM_UNIT_INDEX" val="1_2_2"/>
  <p:tag name="KSO_WM_UNIT_ID" val="custom20184548_17*n_h_f*1_2_2"/>
  <p:tag name="KSO_WM_UNIT_CLEAR" val="1"/>
  <p:tag name="KSO_WM_UNIT_LAYERLEVEL" val="1_1_1"/>
  <p:tag name="KSO_WM_UNIT_VALUE" val="8"/>
  <p:tag name="KSO_WM_UNIT_HIGHLIGHT" val="0"/>
  <p:tag name="KSO_WM_UNIT_COMPATIBLE" val="0"/>
  <p:tag name="KSO_WM_DIAGRAM_GROUP_CODE" val="n1-1"/>
  <p:tag name="KSO_WM_UNIT_PRESET_TEXT" val="LOREM IPSUM"/>
  <p:tag name="KSO_WM_UNIT_TEXT_FILL_FORE_SCHEMECOLOR_INDEX" val="15"/>
  <p:tag name="KSO_WM_UNIT_TEXT_FILL_TYPE" val="1"/>
  <p:tag name="KSO_WM_UNIT_USESOURCEFORMAT_APPLY" val="1"/>
</p:tagLst>
</file>

<file path=ppt/tags/tag42.xml><?xml version="1.0" encoding="utf-8"?>
<p:tagLst xmlns:p="http://schemas.openxmlformats.org/presentationml/2006/main">
  <p:tag name="KSO_WM_TEMPLATE_CATEGORY" val="custom"/>
  <p:tag name="KSO_WM_TEMPLATE_INDEX" val="20184548"/>
  <p:tag name="KSO_WM_TAG_VERSION" val="1.0"/>
  <p:tag name="KSO_WM_BEAUTIFY_FLAG" val="#wm#"/>
  <p:tag name="KSO_WM_UNIT_TYPE" val="n_h_f"/>
  <p:tag name="KSO_WM_UNIT_INDEX" val="1_2_3"/>
  <p:tag name="KSO_WM_UNIT_ID" val="custom20184548_17*n_h_f*1_2_3"/>
  <p:tag name="KSO_WM_UNIT_CLEAR" val="1"/>
  <p:tag name="KSO_WM_UNIT_LAYERLEVEL" val="1_1_1"/>
  <p:tag name="KSO_WM_UNIT_VALUE" val="8"/>
  <p:tag name="KSO_WM_UNIT_HIGHLIGHT" val="0"/>
  <p:tag name="KSO_WM_UNIT_COMPATIBLE" val="0"/>
  <p:tag name="KSO_WM_DIAGRAM_GROUP_CODE" val="n1-1"/>
  <p:tag name="KSO_WM_UNIT_PRESET_TEXT" val="LOREM IPSUM"/>
  <p:tag name="KSO_WM_UNIT_TEXT_FILL_FORE_SCHEMECOLOR_INDEX" val="15"/>
  <p:tag name="KSO_WM_UNIT_TEXT_FILL_TYPE" val="1"/>
  <p:tag name="KSO_WM_UNIT_USESOURCEFORMAT_APPLY" val="1"/>
</p:tagLst>
</file>

<file path=ppt/tags/tag43.xml><?xml version="1.0" encoding="utf-8"?>
<p:tagLst xmlns:p="http://schemas.openxmlformats.org/presentationml/2006/main">
  <p:tag name="KSO_WM_TEMPLATE_CATEGORY" val="custom"/>
  <p:tag name="KSO_WM_TEMPLATE_INDEX" val="20184548"/>
  <p:tag name="KSO_WM_TAG_VERSION" val="1.0"/>
  <p:tag name="KSO_WM_BEAUTIFY_FLAG" val="#wm#"/>
  <p:tag name="KSO_WM_UNIT_TYPE" val="n_h_f"/>
  <p:tag name="KSO_WM_UNIT_INDEX" val="1_2_4"/>
  <p:tag name="KSO_WM_UNIT_ID" val="custom20184548_17*n_h_f*1_2_4"/>
  <p:tag name="KSO_WM_UNIT_CLEAR" val="1"/>
  <p:tag name="KSO_WM_UNIT_LAYERLEVEL" val="1_1_1"/>
  <p:tag name="KSO_WM_UNIT_VALUE" val="8"/>
  <p:tag name="KSO_WM_UNIT_HIGHLIGHT" val="0"/>
  <p:tag name="KSO_WM_UNIT_COMPATIBLE" val="0"/>
  <p:tag name="KSO_WM_DIAGRAM_GROUP_CODE" val="n1-1"/>
  <p:tag name="KSO_WM_UNIT_PRESET_TEXT" val="LOREM IPSUM"/>
  <p:tag name="KSO_WM_UNIT_TEXT_FILL_FORE_SCHEMECOLOR_INDEX" val="15"/>
  <p:tag name="KSO_WM_UNIT_TEXT_FILL_TYPE" val="1"/>
  <p:tag name="KSO_WM_UNIT_USESOURCEFORMAT_APPLY" val="1"/>
</p:tagLst>
</file>

<file path=ppt/tags/tag44.xml><?xml version="1.0" encoding="utf-8"?>
<p:tagLst xmlns:p="http://schemas.openxmlformats.org/presentationml/2006/main">
  <p:tag name="KSO_WM_SLIDE_ID" val="custom20184548_17"/>
  <p:tag name="KSO_WM_SLIDE_INDEX" val="17"/>
  <p:tag name="KSO_WM_SLIDE_ITEM_CNT" val="5"/>
  <p:tag name="KSO_WM_SLIDE_LAYOUT" val="n_g"/>
  <p:tag name="KSO_WM_SLIDE_LAYOUT_CNT" val="1_1"/>
  <p:tag name="KSO_WM_SLIDE_TYPE" val="text"/>
  <p:tag name="KSO_WM_BEAUTIFY_FLAG" val="#wm#"/>
  <p:tag name="KSO_WM_SLIDE_POSITION" val="191*103"/>
  <p:tag name="KSO_WM_SLIDE_SIZE" val="577*356"/>
  <p:tag name="KSO_WM_TEMPLATE_CATEGORY" val="custom"/>
  <p:tag name="KSO_WM_TEMPLATE_INDEX" val="20184548"/>
  <p:tag name="KSO_WM_TAG_VERSION" val="1.0"/>
  <p:tag name="KSO_WM_DIAGRAM_GROUP_CODE" val="n1-1"/>
  <p:tag name="KSO_WM_SLIDE_SUBTYPE" val="diag"/>
</p:tagLst>
</file>

<file path=ppt/tags/tag45.xml><?xml version="1.0" encoding="utf-8"?>
<p:tagLst xmlns:p="http://schemas.openxmlformats.org/presentationml/2006/main">
  <p:tag name="KSO_WM_TEMPLATE_CATEGORY" val="custom"/>
  <p:tag name="KSO_WM_TEMPLATE_INDEX" val="20184548"/>
  <p:tag name="KSO_WM_TAG_VERSION" val="1.0"/>
  <p:tag name="KSO_WM_BEAUTIFY_FLAG" val="#wm#"/>
  <p:tag name="KSO_WM_UNIT_PRESET_TEXT_LEN" val="9"/>
  <p:tag name="KSO_WM_UNIT_PRESET_TEXT_INDEX" val="0"/>
  <p:tag name="KSO_WM_UNIT_CLEAR" val="0"/>
  <p:tag name="KSO_WM_UNIT_COMPATIBLE" val="0"/>
  <p:tag name="KSO_WM_UNIT_HIGHLIGHT" val="0"/>
  <p:tag name="KSO_WM_UNIT_ISCONTENTSTITLE" val="0"/>
  <p:tag name="KSO_WM_UNIT_VALUE" val="22"/>
  <p:tag name="KSO_WM_UNIT_LAYERLEVEL" val="1"/>
  <p:tag name="KSO_WM_UNIT_INDEX" val="1"/>
  <p:tag name="KSO_WM_UNIT_ID" val="custom20184548_2*a*1"/>
  <p:tag name="KSO_WM_UNIT_TYPE" val="a"/>
</p:tagLst>
</file>

<file path=ppt/tags/tag46.xml><?xml version="1.0" encoding="utf-8"?>
<p:tagLst xmlns:p="http://schemas.openxmlformats.org/presentationml/2006/main">
  <p:tag name="KSO_WM_TEMPLATE_CATEGORY" val="custom"/>
  <p:tag name="KSO_WM_TEMPLATE_INDEX" val="20184548"/>
  <p:tag name="KSO_WM_TAG_VERSION" val="1.0"/>
  <p:tag name="KSO_WM_BEAUTIFY_FLAG" val="#wm#"/>
  <p:tag name="KSO_WM_UNIT_PRESET_TEXT_LEN" val="200"/>
  <p:tag name="KSO_WM_UNIT_PRESET_TEXT_INDEX" val="6"/>
  <p:tag name="KSO_WM_UNIT_CLEAR" val="0"/>
  <p:tag name="KSO_WM_UNIT_COMPATIBLE" val="0"/>
  <p:tag name="KSO_WM_UNIT_HIGHLIGHT" val="0"/>
  <p:tag name="KSO_WM_UNIT_VALUE" val="440"/>
  <p:tag name="KSO_WM_UNIT_LAYERLEVEL" val="1"/>
  <p:tag name="KSO_WM_UNIT_INDEX" val="1"/>
  <p:tag name="KSO_WM_UNIT_ID" val="custom20184548_2*f*1"/>
  <p:tag name="KSO_WM_UNIT_TYPE" val="f"/>
</p:tagLst>
</file>

<file path=ppt/tags/tag47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4548_2"/>
  <p:tag name="KSO_WM_TAG_VERSION" val="1.0"/>
  <p:tag name="KSO_WM_TEMPLATE_INDEX" val="20184548"/>
  <p:tag name="KSO_WM_TEMPLATE_CATEGORY" val="custom"/>
  <p:tag name="KSO_WM_SLIDE_SUBTYPE" val="pureTxt"/>
</p:tagLst>
</file>

<file path=ppt/tags/tag48.xml><?xml version="1.0" encoding="utf-8"?>
<p:tagLst xmlns:p="http://schemas.openxmlformats.org/presentationml/2006/main">
  <p:tag name="KSO_WM_TEMPLATE_CATEGORY" val="custom"/>
  <p:tag name="KSO_WM_TEMPLATE_INDEX" val="20184548"/>
  <p:tag name="KSO_WM_TAG_VERSION" val="1.0"/>
  <p:tag name="KSO_WM_BEAUTIFY_FLAG" val="#wm#"/>
  <p:tag name="KSO_WM_UNIT_PRESET_TEXT_LEN" val="9"/>
  <p:tag name="KSO_WM_UNIT_PRESET_TEXT_INDEX" val="0"/>
  <p:tag name="KSO_WM_UNIT_CLEAR" val="0"/>
  <p:tag name="KSO_WM_UNIT_COMPATIBLE" val="0"/>
  <p:tag name="KSO_WM_UNIT_HIGHLIGHT" val="0"/>
  <p:tag name="KSO_WM_UNIT_ISCONTENTSTITLE" val="0"/>
  <p:tag name="KSO_WM_UNIT_VALUE" val="22"/>
  <p:tag name="KSO_WM_UNIT_LAYERLEVEL" val="1"/>
  <p:tag name="KSO_WM_UNIT_INDEX" val="1"/>
  <p:tag name="KSO_WM_UNIT_ID" val="custom20184548_2*a*1"/>
  <p:tag name="KSO_WM_UNIT_TYPE" val="a"/>
</p:tagLst>
</file>

<file path=ppt/tags/tag49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4548_2"/>
  <p:tag name="KSO_WM_TAG_VERSION" val="1.0"/>
  <p:tag name="KSO_WM_TEMPLATE_INDEX" val="20184548"/>
  <p:tag name="KSO_WM_TEMPLATE_CATEGORY" val="custom"/>
  <p:tag name="KSO_WM_SLIDE_SUBTYPE" val="pureTxt"/>
</p:tagLst>
</file>

<file path=ppt/tags/tag5.xml><?xml version="1.0" encoding="utf-8"?>
<p:tagLst xmlns:p="http://schemas.openxmlformats.org/presentationml/2006/main">
  <p:tag name="KSO_WM_TEMPLATE_CATEGORY" val="custom"/>
  <p:tag name="KSO_WM_TEMPLATE_INDEX" val="20184548"/>
  <p:tag name="KSO_WM_TAG_VERSION" val="1.0"/>
  <p:tag name="KSO_WM_SLIDE_ID" val="custom20184548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EMPLATE_THUMBS_INDEX" val="1、9、12、16、13、21、"/>
  <p:tag name="KSO_WM_SLIDE_SUBTYPE" val="pureTxt"/>
</p:tagLst>
</file>

<file path=ppt/tags/tag50.xml><?xml version="1.0" encoding="utf-8"?>
<p:tagLst xmlns:p="http://schemas.openxmlformats.org/presentationml/2006/main">
  <p:tag name="KSO_WM_TEMPLATE_CATEGORY" val="custom"/>
  <p:tag name="KSO_WM_TEMPLATE_INDEX" val="20184548"/>
  <p:tag name="KSO_WM_TAG_VERSION" val="1.0"/>
  <p:tag name="KSO_WM_BEAUTIFY_FLAG" val="#wm#"/>
  <p:tag name="KSO_WM_UNIT_PRESET_TEXT_LEN" val="9"/>
  <p:tag name="KSO_WM_UNIT_PRESET_TEXT_INDEX" val="0"/>
  <p:tag name="KSO_WM_UNIT_CLEAR" val="0"/>
  <p:tag name="KSO_WM_UNIT_COMPATIBLE" val="0"/>
  <p:tag name="KSO_WM_UNIT_HIGHLIGHT" val="0"/>
  <p:tag name="KSO_WM_UNIT_ISCONTENTSTITLE" val="0"/>
  <p:tag name="KSO_WM_UNIT_VALUE" val="22"/>
  <p:tag name="KSO_WM_UNIT_LAYERLEVEL" val="1"/>
  <p:tag name="KSO_WM_UNIT_INDEX" val="1"/>
  <p:tag name="KSO_WM_UNIT_ID" val="custom20184548_2*a*1"/>
  <p:tag name="KSO_WM_UNIT_TYPE" val="a"/>
</p:tagLst>
</file>

<file path=ppt/tags/tag51.xml><?xml version="1.0" encoding="utf-8"?>
<p:tagLst xmlns:p="http://schemas.openxmlformats.org/presentationml/2006/main">
  <p:tag name="KSO_WM_TEMPLATE_CATEGORY" val="custom"/>
  <p:tag name="KSO_WM_TEMPLATE_INDEX" val="20184548"/>
  <p:tag name="KSO_WM_TAG_VERSION" val="1.0"/>
  <p:tag name="KSO_WM_BEAUTIFY_FLAG" val="#wm#"/>
  <p:tag name="KSO_WM_UNIT_PRESET_TEXT_LEN" val="200"/>
  <p:tag name="KSO_WM_UNIT_PRESET_TEXT_INDEX" val="6"/>
  <p:tag name="KSO_WM_UNIT_CLEAR" val="0"/>
  <p:tag name="KSO_WM_UNIT_COMPATIBLE" val="0"/>
  <p:tag name="KSO_WM_UNIT_HIGHLIGHT" val="0"/>
  <p:tag name="KSO_WM_UNIT_VALUE" val="440"/>
  <p:tag name="KSO_WM_UNIT_LAYERLEVEL" val="1"/>
  <p:tag name="KSO_WM_UNIT_INDEX" val="1"/>
  <p:tag name="KSO_WM_UNIT_ID" val="custom20184548_2*f*1"/>
  <p:tag name="KSO_WM_UNIT_TYPE" val="f"/>
</p:tagLst>
</file>

<file path=ppt/tags/tag52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4548_2"/>
  <p:tag name="KSO_WM_TAG_VERSION" val="1.0"/>
  <p:tag name="KSO_WM_TEMPLATE_INDEX" val="20184548"/>
  <p:tag name="KSO_WM_TEMPLATE_CATEGORY" val="custom"/>
  <p:tag name="KSO_WM_SLIDE_SUBTYPE" val="pureTxt"/>
</p:tagLst>
</file>

<file path=ppt/tags/tag53.xml><?xml version="1.0" encoding="utf-8"?>
<p:tagLst xmlns:p="http://schemas.openxmlformats.org/presentationml/2006/main">
  <p:tag name="KSO_WM_TEMPLATE_CATEGORY" val="custom"/>
  <p:tag name="KSO_WM_TEMPLATE_INDEX" val="20184548"/>
  <p:tag name="KSO_WM_TAG_VERSION" val="1.0"/>
  <p:tag name="KSO_WM_BEAUTIFY_FLAG" val="#wm#"/>
  <p:tag name="KSO_WM_UNIT_PRESET_TEXT_LEN" val="9"/>
  <p:tag name="KSO_WM_UNIT_PRESET_TEXT_INDEX" val="0"/>
  <p:tag name="KSO_WM_UNIT_CLEAR" val="0"/>
  <p:tag name="KSO_WM_UNIT_COMPATIBLE" val="0"/>
  <p:tag name="KSO_WM_UNIT_HIGHLIGHT" val="0"/>
  <p:tag name="KSO_WM_UNIT_ISCONTENTSTITLE" val="0"/>
  <p:tag name="KSO_WM_UNIT_VALUE" val="22"/>
  <p:tag name="KSO_WM_UNIT_LAYERLEVEL" val="1"/>
  <p:tag name="KSO_WM_UNIT_INDEX" val="1"/>
  <p:tag name="KSO_WM_UNIT_ID" val="custom20184548_2*a*1"/>
  <p:tag name="KSO_WM_UNIT_TYPE" val="a"/>
</p:tagLst>
</file>

<file path=ppt/tags/tag54.xml><?xml version="1.0" encoding="utf-8"?>
<p:tagLst xmlns:p="http://schemas.openxmlformats.org/presentationml/2006/main">
  <p:tag name="KSO_WM_TEMPLATE_CATEGORY" val="custom"/>
  <p:tag name="KSO_WM_TEMPLATE_INDEX" val="20184548"/>
  <p:tag name="KSO_WM_TAG_VERSION" val="1.0"/>
  <p:tag name="KSO_WM_BEAUTIFY_FLAG" val="#wm#"/>
  <p:tag name="KSO_WM_UNIT_PRESET_TEXT_LEN" val="200"/>
  <p:tag name="KSO_WM_UNIT_PRESET_TEXT_INDEX" val="6"/>
  <p:tag name="KSO_WM_UNIT_CLEAR" val="0"/>
  <p:tag name="KSO_WM_UNIT_COMPATIBLE" val="0"/>
  <p:tag name="KSO_WM_UNIT_HIGHLIGHT" val="0"/>
  <p:tag name="KSO_WM_UNIT_VALUE" val="440"/>
  <p:tag name="KSO_WM_UNIT_LAYERLEVEL" val="1"/>
  <p:tag name="KSO_WM_UNIT_INDEX" val="1"/>
  <p:tag name="KSO_WM_UNIT_ID" val="custom20184548_2*f*1"/>
  <p:tag name="KSO_WM_UNIT_TYPE" val="f"/>
</p:tagLst>
</file>

<file path=ppt/tags/tag55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4548_2"/>
  <p:tag name="KSO_WM_TAG_VERSION" val="1.0"/>
  <p:tag name="KSO_WM_TEMPLATE_INDEX" val="20184548"/>
  <p:tag name="KSO_WM_TEMPLATE_CATEGORY" val="custom"/>
  <p:tag name="KSO_WM_SLIDE_SUBTYPE" val="pureTxt"/>
</p:tagLst>
</file>

<file path=ppt/tags/tag56.xml><?xml version="1.0" encoding="utf-8"?>
<p:tagLst xmlns:p="http://schemas.openxmlformats.org/presentationml/2006/main">
  <p:tag name="KSO_WM_TEMPLATE_CATEGORY" val="custom"/>
  <p:tag name="KSO_WM_TEMPLATE_INDEX" val="20184548"/>
  <p:tag name="KSO_WM_TAG_VERSION" val="1.0"/>
  <p:tag name="KSO_WM_BEAUTIFY_FLAG" val="#wm#"/>
  <p:tag name="KSO_WM_UNIT_PRESET_TEXT_LEN" val="9"/>
  <p:tag name="KSO_WM_UNIT_PRESET_TEXT_INDEX" val="0"/>
  <p:tag name="KSO_WM_UNIT_CLEAR" val="0"/>
  <p:tag name="KSO_WM_UNIT_COMPATIBLE" val="0"/>
  <p:tag name="KSO_WM_UNIT_HIGHLIGHT" val="0"/>
  <p:tag name="KSO_WM_UNIT_ISCONTENTSTITLE" val="0"/>
  <p:tag name="KSO_WM_UNIT_VALUE" val="22"/>
  <p:tag name="KSO_WM_UNIT_LAYERLEVEL" val="1"/>
  <p:tag name="KSO_WM_UNIT_INDEX" val="1"/>
  <p:tag name="KSO_WM_UNIT_ID" val="custom20184548_2*a*1"/>
  <p:tag name="KSO_WM_UNIT_TYPE" val="a"/>
</p:tagLst>
</file>

<file path=ppt/tags/tag57.xml><?xml version="1.0" encoding="utf-8"?>
<p:tagLst xmlns:p="http://schemas.openxmlformats.org/presentationml/2006/main">
  <p:tag name="KSO_WM_TEMPLATE_CATEGORY" val="custom"/>
  <p:tag name="KSO_WM_TEMPLATE_INDEX" val="20184548"/>
  <p:tag name="KSO_WM_TAG_VERSION" val="1.0"/>
  <p:tag name="KSO_WM_BEAUTIFY_FLAG" val="#wm#"/>
  <p:tag name="KSO_WM_UNIT_PRESET_TEXT_LEN" val="200"/>
  <p:tag name="KSO_WM_UNIT_PRESET_TEXT_INDEX" val="6"/>
  <p:tag name="KSO_WM_UNIT_CLEAR" val="0"/>
  <p:tag name="KSO_WM_UNIT_COMPATIBLE" val="0"/>
  <p:tag name="KSO_WM_UNIT_HIGHLIGHT" val="0"/>
  <p:tag name="KSO_WM_UNIT_VALUE" val="440"/>
  <p:tag name="KSO_WM_UNIT_LAYERLEVEL" val="1"/>
  <p:tag name="KSO_WM_UNIT_INDEX" val="1"/>
  <p:tag name="KSO_WM_UNIT_ID" val="custom20184548_2*f*1"/>
  <p:tag name="KSO_WM_UNIT_TYPE" val="f"/>
</p:tagLst>
</file>

<file path=ppt/tags/tag58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4548_2"/>
  <p:tag name="KSO_WM_TAG_VERSION" val="1.0"/>
  <p:tag name="KSO_WM_TEMPLATE_INDEX" val="20184548"/>
  <p:tag name="KSO_WM_TEMPLATE_CATEGORY" val="custom"/>
  <p:tag name="KSO_WM_SLIDE_SUBTYPE" val="pureTxt"/>
</p:tagLst>
</file>

<file path=ppt/tags/tag59.xml><?xml version="1.0" encoding="utf-8"?>
<p:tagLst xmlns:p="http://schemas.openxmlformats.org/presentationml/2006/main">
  <p:tag name="KSO_WM_TEMPLATE_CATEGORY" val="custom"/>
  <p:tag name="KSO_WM_TEMPLATE_INDEX" val="20184548"/>
  <p:tag name="KSO_WM_TAG_VERSION" val="1.0"/>
  <p:tag name="KSO_WM_BEAUTIFY_FLAG" val="#wm#"/>
  <p:tag name="KSO_WM_UNIT_PRESET_TEXT_LEN" val="9"/>
  <p:tag name="KSO_WM_UNIT_PRESET_TEXT_INDEX" val="0"/>
  <p:tag name="KSO_WM_UNIT_CLEAR" val="0"/>
  <p:tag name="KSO_WM_UNIT_COMPATIBLE" val="0"/>
  <p:tag name="KSO_WM_UNIT_HIGHLIGHT" val="0"/>
  <p:tag name="KSO_WM_UNIT_ISCONTENTSTITLE" val="0"/>
  <p:tag name="KSO_WM_UNIT_VALUE" val="22"/>
  <p:tag name="KSO_WM_UNIT_LAYERLEVEL" val="1"/>
  <p:tag name="KSO_WM_UNIT_INDEX" val="1"/>
  <p:tag name="KSO_WM_UNIT_ID" val="custom20184548_2*a*1"/>
  <p:tag name="KSO_WM_UNIT_TYPE" val="a"/>
</p:tagLst>
</file>

<file path=ppt/tags/tag6.xml><?xml version="1.0" encoding="utf-8"?>
<p:tagLst xmlns:p="http://schemas.openxmlformats.org/presentationml/2006/main">
  <p:tag name="KSO_WM_TEMPLATE_CATEGORY" val="custom"/>
  <p:tag name="KSO_WM_TEMPLATE_INDEX" val="20184548"/>
  <p:tag name="KSO_WM_TAG_VERSION" val="1.0"/>
  <p:tag name="KSO_WM_BEAUTIFY_FLAG" val="#wm#"/>
  <p:tag name="KSO_WM_UNIT_TYPE" val="a"/>
  <p:tag name="KSO_WM_UNIT_INDEX" val="1"/>
  <p:tag name="KSO_WM_UNIT_ID" val="custom20184548_8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1"/>
  <p:tag name="KSO_WM_UNIT_PRESET_TEXT_INDEX" val="3"/>
  <p:tag name="KSO_WM_UNIT_PRESET_TEXT_LEN" val="17"/>
</p:tagLst>
</file>

<file path=ppt/tags/tag60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4548_2"/>
  <p:tag name="KSO_WM_TAG_VERSION" val="1.0"/>
  <p:tag name="KSO_WM_TEMPLATE_INDEX" val="20184548"/>
  <p:tag name="KSO_WM_TEMPLATE_CATEGORY" val="custom"/>
  <p:tag name="KSO_WM_SLIDE_SUBTYPE" val="pureTxt"/>
</p:tagLst>
</file>

<file path=ppt/tags/tag61.xml><?xml version="1.0" encoding="utf-8"?>
<p:tagLst xmlns:p="http://schemas.openxmlformats.org/presentationml/2006/main">
  <p:tag name="KSO_WM_TEMPLATE_CATEGORY" val="custom"/>
  <p:tag name="KSO_WM_TEMPLATE_INDEX" val="20184548"/>
  <p:tag name="KSO_WM_TAG_VERSION" val="1.0"/>
  <p:tag name="KSO_WM_BEAUTIFY_FLAG" val="#wm#"/>
  <p:tag name="KSO_WM_UNIT_PRESET_TEXT_LEN" val="9"/>
  <p:tag name="KSO_WM_UNIT_PRESET_TEXT_INDEX" val="0"/>
  <p:tag name="KSO_WM_UNIT_CLEAR" val="0"/>
  <p:tag name="KSO_WM_UNIT_COMPATIBLE" val="0"/>
  <p:tag name="KSO_WM_UNIT_HIGHLIGHT" val="0"/>
  <p:tag name="KSO_WM_UNIT_ISCONTENTSTITLE" val="0"/>
  <p:tag name="KSO_WM_UNIT_VALUE" val="22"/>
  <p:tag name="KSO_WM_UNIT_LAYERLEVEL" val="1"/>
  <p:tag name="KSO_WM_UNIT_INDEX" val="1"/>
  <p:tag name="KSO_WM_UNIT_ID" val="custom20184548_2*a*1"/>
  <p:tag name="KSO_WM_UNIT_TYPE" val="a"/>
</p:tagLst>
</file>

<file path=ppt/tags/tag62.xml><?xml version="1.0" encoding="utf-8"?>
<p:tagLst xmlns:p="http://schemas.openxmlformats.org/presentationml/2006/main">
  <p:tag name="KSO_WM_TEMPLATE_CATEGORY" val="custom"/>
  <p:tag name="KSO_WM_TEMPLATE_INDEX" val="20184548"/>
  <p:tag name="KSO_WM_TAG_VERSION" val="1.0"/>
  <p:tag name="KSO_WM_BEAUTIFY_FLAG" val="#wm#"/>
  <p:tag name="KSO_WM_UNIT_PRESET_TEXT_LEN" val="200"/>
  <p:tag name="KSO_WM_UNIT_PRESET_TEXT_INDEX" val="6"/>
  <p:tag name="KSO_WM_UNIT_CLEAR" val="0"/>
  <p:tag name="KSO_WM_UNIT_COMPATIBLE" val="0"/>
  <p:tag name="KSO_WM_UNIT_HIGHLIGHT" val="0"/>
  <p:tag name="KSO_WM_UNIT_VALUE" val="440"/>
  <p:tag name="KSO_WM_UNIT_LAYERLEVEL" val="1"/>
  <p:tag name="KSO_WM_UNIT_INDEX" val="1"/>
  <p:tag name="KSO_WM_UNIT_ID" val="custom20184548_2*f*1"/>
  <p:tag name="KSO_WM_UNIT_TYPE" val="f"/>
</p:tagLst>
</file>

<file path=ppt/tags/tag63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4548_2"/>
  <p:tag name="KSO_WM_TAG_VERSION" val="1.0"/>
  <p:tag name="KSO_WM_TEMPLATE_INDEX" val="20184548"/>
  <p:tag name="KSO_WM_TEMPLATE_CATEGORY" val="custom"/>
  <p:tag name="KSO_WM_SLIDE_SUBTYPE" val="pureTxt"/>
</p:tagLst>
</file>

<file path=ppt/tags/tag64.xml><?xml version="1.0" encoding="utf-8"?>
<p:tagLst xmlns:p="http://schemas.openxmlformats.org/presentationml/2006/main">
  <p:tag name="KSO_WM_TEMPLATE_CATEGORY" val="custom"/>
  <p:tag name="KSO_WM_TEMPLATE_INDEX" val="20184548"/>
  <p:tag name="KSO_WM_TAG_VERSION" val="1.0"/>
  <p:tag name="KSO_WM_BEAUTIFY_FLAG" val="#wm#"/>
  <p:tag name="KSO_WM_UNIT_PRESET_TEXT_LEN" val="9"/>
  <p:tag name="KSO_WM_UNIT_PRESET_TEXT_INDEX" val="0"/>
  <p:tag name="KSO_WM_UNIT_CLEAR" val="0"/>
  <p:tag name="KSO_WM_UNIT_COMPATIBLE" val="0"/>
  <p:tag name="KSO_WM_UNIT_HIGHLIGHT" val="0"/>
  <p:tag name="KSO_WM_UNIT_ISCONTENTSTITLE" val="0"/>
  <p:tag name="KSO_WM_UNIT_VALUE" val="22"/>
  <p:tag name="KSO_WM_UNIT_LAYERLEVEL" val="1"/>
  <p:tag name="KSO_WM_UNIT_INDEX" val="1"/>
  <p:tag name="KSO_WM_UNIT_ID" val="custom20184548_2*a*1"/>
  <p:tag name="KSO_WM_UNIT_TYPE" val="a"/>
</p:tagLst>
</file>

<file path=ppt/tags/tag65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4548_2"/>
  <p:tag name="KSO_WM_TAG_VERSION" val="1.0"/>
  <p:tag name="KSO_WM_TEMPLATE_INDEX" val="20184548"/>
  <p:tag name="KSO_WM_TEMPLATE_CATEGORY" val="custom"/>
  <p:tag name="KSO_WM_SLIDE_SUBTYPE" val="pureTxt"/>
</p:tagLst>
</file>

<file path=ppt/tags/tag66.xml><?xml version="1.0" encoding="utf-8"?>
<p:tagLst xmlns:p="http://schemas.openxmlformats.org/presentationml/2006/main">
  <p:tag name="KSO_WM_TEMPLATE_CATEGORY" val="custom"/>
  <p:tag name="KSO_WM_TEMPLATE_INDEX" val="20184548"/>
  <p:tag name="KSO_WM_TAG_VERSION" val="1.0"/>
  <p:tag name="KSO_WM_BEAUTIFY_FLAG" val="#wm#"/>
  <p:tag name="KSO_WM_UNIT_PRESET_TEXT_LEN" val="9"/>
  <p:tag name="KSO_WM_UNIT_PRESET_TEXT_INDEX" val="0"/>
  <p:tag name="KSO_WM_UNIT_CLEAR" val="0"/>
  <p:tag name="KSO_WM_UNIT_COMPATIBLE" val="0"/>
  <p:tag name="KSO_WM_UNIT_HIGHLIGHT" val="0"/>
  <p:tag name="KSO_WM_UNIT_ISCONTENTSTITLE" val="0"/>
  <p:tag name="KSO_WM_UNIT_VALUE" val="22"/>
  <p:tag name="KSO_WM_UNIT_LAYERLEVEL" val="1"/>
  <p:tag name="KSO_WM_UNIT_INDEX" val="1"/>
  <p:tag name="KSO_WM_UNIT_ID" val="custom20184548_2*a*1"/>
  <p:tag name="KSO_WM_UNIT_TYPE" val="a"/>
</p:tagLst>
</file>

<file path=ppt/tags/tag67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4548_2"/>
  <p:tag name="KSO_WM_TAG_VERSION" val="1.0"/>
  <p:tag name="KSO_WM_TEMPLATE_INDEX" val="20184548"/>
  <p:tag name="KSO_WM_TEMPLATE_CATEGORY" val="custom"/>
  <p:tag name="KSO_WM_SLIDE_SUBTYPE" val="pureTxt"/>
</p:tagLst>
</file>

<file path=ppt/tags/tag68.xml><?xml version="1.0" encoding="utf-8"?>
<p:tagLst xmlns:p="http://schemas.openxmlformats.org/presentationml/2006/main">
  <p:tag name="KSO_WM_TEMPLATE_CATEGORY" val="custom"/>
  <p:tag name="KSO_WM_TEMPLATE_INDEX" val="20184548"/>
  <p:tag name="KSO_WM_TAG_VERSION" val="1.0"/>
  <p:tag name="KSO_WM_BEAUTIFY_FLAG" val="#wm#"/>
  <p:tag name="KSO_WM_UNIT_PRESET_TEXT_LEN" val="9"/>
  <p:tag name="KSO_WM_UNIT_PRESET_TEXT_INDEX" val="0"/>
  <p:tag name="KSO_WM_UNIT_CLEAR" val="0"/>
  <p:tag name="KSO_WM_UNIT_COMPATIBLE" val="0"/>
  <p:tag name="KSO_WM_UNIT_HIGHLIGHT" val="0"/>
  <p:tag name="KSO_WM_UNIT_ISCONTENTSTITLE" val="0"/>
  <p:tag name="KSO_WM_UNIT_VALUE" val="22"/>
  <p:tag name="KSO_WM_UNIT_LAYERLEVEL" val="1"/>
  <p:tag name="KSO_WM_UNIT_INDEX" val="1"/>
  <p:tag name="KSO_WM_UNIT_ID" val="custom20184548_2*a*1"/>
  <p:tag name="KSO_WM_UNIT_TYPE" val="a"/>
</p:tagLst>
</file>

<file path=ppt/tags/tag69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4548_2"/>
  <p:tag name="KSO_WM_TAG_VERSION" val="1.0"/>
  <p:tag name="KSO_WM_TEMPLATE_INDEX" val="20184548"/>
  <p:tag name="KSO_WM_TEMPLATE_CATEGORY" val="custom"/>
  <p:tag name="KSO_WM_SLIDE_SUBTYPE" val="pureTxt"/>
</p:tagLst>
</file>

<file path=ppt/tags/tag7.xml><?xml version="1.0" encoding="utf-8"?>
<p:tagLst xmlns:p="http://schemas.openxmlformats.org/presentationml/2006/main">
  <p:tag name="KSO_WM_TEMPLATE_CATEGORY" val="custom"/>
  <p:tag name="KSO_WM_TEMPLATE_INDEX" val="20184548"/>
  <p:tag name="KSO_WM_TAG_VERSION" val="1.0"/>
  <p:tag name="KSO_WM_BEAUTIFY_FLAG" val="#wm#"/>
  <p:tag name="KSO_WM_UNIT_CLEAR" val="1"/>
  <p:tag name="KSO_WM_DIAGRAM_GROUP_CODE" val="l1-1"/>
  <p:tag name="KSO_WM_UNIT_TYPE" val="l_i"/>
  <p:tag name="KSO_WM_UNIT_INDEX" val="1_1"/>
  <p:tag name="KSO_WM_UNIT_ID" val="custom20184548_8*l_i*1_1"/>
  <p:tag name="KSO_WM_UNIT_LAYERLEVEL" val="1_1"/>
  <p:tag name="KSO_WM_UNIT_FILL_FORE_SCHEMECOLOR_INDEX" val="5"/>
  <p:tag name="KSO_WM_UNIT_FILL_TYPE" val="1"/>
  <p:tag name="KSO_WM_UNIT_TEXT_FILL_FORE_SCHEMECOLOR_INDEX" val="15"/>
  <p:tag name="KSO_WM_UNIT_TEXT_FILL_TYPE" val="1"/>
  <p:tag name="KSO_WM_UNIT_USESOURCEFORMAT_APPLY" val="1"/>
</p:tagLst>
</file>

<file path=ppt/tags/tag70.xml><?xml version="1.0" encoding="utf-8"?>
<p:tagLst xmlns:p="http://schemas.openxmlformats.org/presentationml/2006/main">
  <p:tag name="KSO_WM_TEMPLATE_CATEGORY" val="custom"/>
  <p:tag name="KSO_WM_TEMPLATE_INDEX" val="20184548"/>
  <p:tag name="KSO_WM_TAG_VERSION" val="1.0"/>
  <p:tag name="KSO_WM_BEAUTIFY_FLAG" val="#wm#"/>
  <p:tag name="KSO_WM_UNIT_PRESET_TEXT_LEN" val="9"/>
  <p:tag name="KSO_WM_UNIT_PRESET_TEXT_INDEX" val="0"/>
  <p:tag name="KSO_WM_UNIT_CLEAR" val="0"/>
  <p:tag name="KSO_WM_UNIT_COMPATIBLE" val="0"/>
  <p:tag name="KSO_WM_UNIT_HIGHLIGHT" val="0"/>
  <p:tag name="KSO_WM_UNIT_ISCONTENTSTITLE" val="0"/>
  <p:tag name="KSO_WM_UNIT_VALUE" val="22"/>
  <p:tag name="KSO_WM_UNIT_LAYERLEVEL" val="1"/>
  <p:tag name="KSO_WM_UNIT_INDEX" val="1"/>
  <p:tag name="KSO_WM_UNIT_ID" val="custom20184548_2*a*1"/>
  <p:tag name="KSO_WM_UNIT_TYPE" val="a"/>
</p:tagLst>
</file>

<file path=ppt/tags/tag71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4548_2"/>
  <p:tag name="KSO_WM_TAG_VERSION" val="1.0"/>
  <p:tag name="KSO_WM_TEMPLATE_INDEX" val="20184548"/>
  <p:tag name="KSO_WM_TEMPLATE_CATEGORY" val="custom"/>
  <p:tag name="KSO_WM_SLIDE_SUBTYPE" val="pureTxt"/>
</p:tagLst>
</file>

<file path=ppt/tags/tag72.xml><?xml version="1.0" encoding="utf-8"?>
<p:tagLst xmlns:p="http://schemas.openxmlformats.org/presentationml/2006/main">
  <p:tag name="KSO_WM_TEMPLATE_CATEGORY" val="custom"/>
  <p:tag name="KSO_WM_TEMPLATE_INDEX" val="20184548"/>
  <p:tag name="KSO_WM_UNIT_TYPE" val="a"/>
  <p:tag name="KSO_WM_UNIT_INDEX" val="1"/>
  <p:tag name="KSO_WM_UNIT_ID" val="custom20184548_21*a*1"/>
  <p:tag name="KSO_WM_UNIT_LAYERLEVEL" val="1"/>
  <p:tag name="KSO_WM_UNIT_VALUE" val="5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THANKS"/>
</p:tagLst>
</file>

<file path=ppt/tags/tag73.xml><?xml version="1.0" encoding="utf-8"?>
<p:tagLst xmlns:p="http://schemas.openxmlformats.org/presentationml/2006/main">
  <p:tag name="KSO_WM_TEMPLATE_CATEGORY" val="custom"/>
  <p:tag name="KSO_WM_TEMPLATE_INDEX" val="20184548"/>
  <p:tag name="KSO_WM_TAG_VERSION" val="1.0"/>
  <p:tag name="KSO_WM_SLIDE_ID" val="custom20184548_21"/>
  <p:tag name="KSO_WM_SLIDE_INDEX" val="21"/>
  <p:tag name="KSO_WM_SLIDE_ITEM_CNT" val="1"/>
  <p:tag name="KSO_WM_SLIDE_LAYOUT" val="a"/>
  <p:tag name="KSO_WM_SLIDE_LAYOUT_CNT" val="1"/>
  <p:tag name="KSO_WM_SLIDE_TYPE" val="endPage"/>
  <p:tag name="KSO_WM_BEAUTIFY_FLAG" val="#wm#"/>
  <p:tag name="KSO_WM_SLIDE_SUBTYPE" val="pureTxt"/>
</p:tagLst>
</file>

<file path=ppt/tags/tag8.xml><?xml version="1.0" encoding="utf-8"?>
<p:tagLst xmlns:p="http://schemas.openxmlformats.org/presentationml/2006/main">
  <p:tag name="KSO_WM_TEMPLATE_CATEGORY" val="custom"/>
  <p:tag name="KSO_WM_TEMPLATE_INDEX" val="20184548"/>
  <p:tag name="KSO_WM_TAG_VERSION" val="1.0"/>
  <p:tag name="KSO_WM_BEAUTIFY_FLAG" val="#wm#"/>
  <p:tag name="KSO_WM_UNIT_CLEAR" val="1"/>
  <p:tag name="KSO_WM_DIAGRAM_GROUP_CODE" val="l1-1"/>
  <p:tag name="KSO_WM_UNIT_TYPE" val="l_i"/>
  <p:tag name="KSO_WM_UNIT_INDEX" val="1_3"/>
  <p:tag name="KSO_WM_UNIT_ID" val="custom20184548_8*l_i*1_3"/>
  <p:tag name="KSO_WM_UNIT_LAYERLEVEL" val="1_1"/>
  <p:tag name="KSO_WM_UNIT_FILL_FORE_SCHEMECOLOR_INDEX" val="5"/>
  <p:tag name="KSO_WM_UNIT_FILL_TYPE" val="1"/>
  <p:tag name="KSO_WM_UNIT_TEXT_FILL_FORE_SCHEMECOLOR_INDEX" val="15"/>
  <p:tag name="KSO_WM_UNIT_TEXT_FILL_TYPE" val="1"/>
  <p:tag name="KSO_WM_UNIT_USESOURCEFORMAT_APPLY" val="1"/>
</p:tagLst>
</file>

<file path=ppt/tags/tag9.xml><?xml version="1.0" encoding="utf-8"?>
<p:tagLst xmlns:p="http://schemas.openxmlformats.org/presentationml/2006/main">
  <p:tag name="KSO_WM_TEMPLATE_CATEGORY" val="custom"/>
  <p:tag name="KSO_WM_TEMPLATE_INDEX" val="20184548"/>
  <p:tag name="KSO_WM_TAG_VERSION" val="1.0"/>
  <p:tag name="KSO_WM_BEAUTIFY_FLAG" val="#wm#"/>
  <p:tag name="KSO_WM_UNIT_CLEAR" val="1"/>
  <p:tag name="KSO_WM_DIAGRAM_GROUP_CODE" val="l1-1"/>
  <p:tag name="KSO_WM_UNIT_TYPE" val="l_i"/>
  <p:tag name="KSO_WM_UNIT_INDEX" val="1_2"/>
  <p:tag name="KSO_WM_UNIT_ID" val="custom20184548_8*l_i*1_2"/>
  <p:tag name="KSO_WM_UNIT_LAYERLEVEL" val="1_1"/>
  <p:tag name="KSO_WM_UNIT_FILL_FORE_SCHEMECOLOR_INDEX" val="5"/>
  <p:tag name="KSO_WM_UNIT_FILL_TYPE" val="1"/>
  <p:tag name="KSO_WM_UNIT_TEXT_FILL_FORE_SCHEMECOLOR_INDEX" val="15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FFD23C"/>
      </a:accent1>
      <a:accent2>
        <a:srgbClr val="2C2C2C"/>
      </a:accent2>
      <a:accent3>
        <a:srgbClr val="CACACA"/>
      </a:accent3>
      <a:accent4>
        <a:srgbClr val="FFD23C"/>
      </a:accent4>
      <a:accent5>
        <a:srgbClr val="2C2C2C"/>
      </a:accent5>
      <a:accent6>
        <a:srgbClr val="CACACA"/>
      </a:accent6>
      <a:hlink>
        <a:srgbClr val="FFD23C"/>
      </a:hlink>
      <a:folHlink>
        <a:srgbClr val="BFBFBF"/>
      </a:folHlink>
    </a:clrScheme>
    <a:fontScheme name="iymxtkzn">
      <a:majorFont>
        <a:latin typeface="Arial"/>
        <a:ea typeface="SimHei"/>
        <a:cs typeface=""/>
      </a:majorFont>
      <a:minorFont>
        <a:latin typeface="Arial"/>
        <a:ea typeface="Sim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1738</Words>
  <Application>WPS 演示</Application>
  <PresentationFormat>宽屏</PresentationFormat>
  <Paragraphs>124</Paragraphs>
  <Slides>18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1" baseType="lpstr">
      <vt:lpstr>Arial</vt:lpstr>
      <vt:lpstr>宋体</vt:lpstr>
      <vt:lpstr>Wingdings</vt:lpstr>
      <vt:lpstr>Arial Unicode MS</vt:lpstr>
      <vt:lpstr>Franklin Gothic Medium</vt:lpstr>
      <vt:lpstr>微软雅黑</vt:lpstr>
      <vt:lpstr>Calibri</vt:lpstr>
      <vt:lpstr>黑体</vt:lpstr>
      <vt:lpstr>Arial</vt:lpstr>
      <vt:lpstr>Wingdings</vt:lpstr>
      <vt:lpstr>Office 主题</vt:lpstr>
      <vt:lpstr>1_Office 主题​​</vt:lpstr>
      <vt:lpstr>Equation.KSEE3</vt:lpstr>
      <vt:lpstr>商业融资计划书</vt:lpstr>
      <vt:lpstr>PowerPoint 演示文稿</vt:lpstr>
      <vt:lpstr>请在此输入您的标题</vt:lpstr>
      <vt:lpstr>PowerPoint 演示文稿</vt:lpstr>
      <vt:lpstr>1 介绍</vt:lpstr>
      <vt:lpstr>PowerPoint 演示文稿</vt:lpstr>
      <vt:lpstr>1 介绍</vt:lpstr>
      <vt:lpstr>请在此输入您的标题</vt:lpstr>
      <vt:lpstr>请在此输入您的标题</vt:lpstr>
      <vt:lpstr>请在此输入您的标题</vt:lpstr>
      <vt:lpstr>请在此输入您的标题</vt:lpstr>
      <vt:lpstr>请在此输入您的标题</vt:lpstr>
      <vt:lpstr>请在此输入您的标题</vt:lpstr>
      <vt:lpstr>请在此输入您的标题</vt:lpstr>
      <vt:lpstr>3 结果</vt:lpstr>
      <vt:lpstr>3 结果</vt:lpstr>
      <vt:lpstr>3 结果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void</dc:creator>
  <cp:lastModifiedBy>木古水美</cp:lastModifiedBy>
  <cp:revision>125</cp:revision>
  <dcterms:created xsi:type="dcterms:W3CDTF">2017-08-03T09:01:00Z</dcterms:created>
  <dcterms:modified xsi:type="dcterms:W3CDTF">2018-12-20T10:00:58Z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2052-11.1.0.8013</vt:lpwstr>
  </property>
</Properties>
</file>