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945BF41-4199-46CE-92D2-34E2FC2021A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2AD267B-CE98-4D7F-84F2-0CCAFB727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89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BF41-4199-46CE-92D2-34E2FC2021A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267B-CE98-4D7F-84F2-0CCAFB727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86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BF41-4199-46CE-92D2-34E2FC2021A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267B-CE98-4D7F-84F2-0CCAFB727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BF41-4199-46CE-92D2-34E2FC2021A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267B-CE98-4D7F-84F2-0CCAFB727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70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BF41-4199-46CE-92D2-34E2FC2021A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267B-CE98-4D7F-84F2-0CCAFB727D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5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BF41-4199-46CE-92D2-34E2FC2021A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267B-CE98-4D7F-84F2-0CCAFB727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68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BF41-4199-46CE-92D2-34E2FC2021A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267B-CE98-4D7F-84F2-0CCAFB727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37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BF41-4199-46CE-92D2-34E2FC2021A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267B-CE98-4D7F-84F2-0CCAFB727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BF41-4199-46CE-92D2-34E2FC2021A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267B-CE98-4D7F-84F2-0CCAFB727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0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BF41-4199-46CE-92D2-34E2FC2021A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267B-CE98-4D7F-84F2-0CCAFB727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13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BF41-4199-46CE-92D2-34E2FC2021A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267B-CE98-4D7F-84F2-0CCAFB727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4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945BF41-4199-46CE-92D2-34E2FC2021A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AD267B-CE98-4D7F-84F2-0CCAFB727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2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BiDAF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张博文</a:t>
            </a:r>
            <a:endParaRPr lang="en-US" altLang="zh-CN" dirty="0" smtClean="0"/>
          </a:p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9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 Layer	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438" y="1925705"/>
            <a:ext cx="2543175" cy="44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37" y="2607763"/>
            <a:ext cx="2695575" cy="400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245" y="1925705"/>
            <a:ext cx="3348171" cy="12877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144" y="4129156"/>
            <a:ext cx="3371850" cy="65722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86335" y="5124492"/>
            <a:ext cx="5372625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pc="10" dirty="0">
                <a:latin typeface="+mn-lt"/>
              </a:rPr>
              <a:t>利用动态规划在线性时间内计算出概率最大的(k, l)</a:t>
            </a:r>
            <a:r>
              <a:rPr lang="zh-CN" altLang="zh-CN" spc="10" dirty="0" smtClean="0">
                <a:latin typeface="+mn-lt"/>
              </a:rPr>
              <a:t>对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模型整体框架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58" y="1691322"/>
            <a:ext cx="7907440" cy="508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Character Embedding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Character-level CNNs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每个单词都有固定维度的词向量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32831"/>
            <a:ext cx="7277100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862" y="2926081"/>
            <a:ext cx="461665" cy="17939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c h a r a c t e r 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7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Embedding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GloVe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构造统计共现矩阵</a:t>
            </a:r>
            <a:endParaRPr lang="en-US" altLang="zh-CN" dirty="0" smtClean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/>
              <a:t> love you but you love him </a:t>
            </a:r>
            <a:r>
              <a:rPr lang="en-US" altLang="zh-CN" dirty="0" err="1"/>
              <a:t>i</a:t>
            </a:r>
            <a:r>
              <a:rPr lang="en-US" altLang="zh-CN" dirty="0"/>
              <a:t> am sad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中心词</a:t>
            </a:r>
            <a:r>
              <a:rPr lang="zh-CN" altLang="en-US" dirty="0"/>
              <a:t>为</a:t>
            </a:r>
            <a:r>
              <a:rPr lang="en-US" altLang="zh-CN" dirty="0"/>
              <a:t>love</a:t>
            </a:r>
            <a:r>
              <a:rPr lang="zh-CN" altLang="en-US" dirty="0"/>
              <a:t>，语境词为</a:t>
            </a:r>
            <a:r>
              <a:rPr lang="en-US" altLang="zh-CN" dirty="0"/>
              <a:t>but</a:t>
            </a:r>
            <a:r>
              <a:rPr lang="zh-CN" altLang="en-US" dirty="0"/>
              <a:t>、</a:t>
            </a:r>
            <a:r>
              <a:rPr lang="en-US" altLang="zh-CN" dirty="0"/>
              <a:t>you</a:t>
            </a:r>
            <a:r>
              <a:rPr lang="zh-CN" altLang="en-US" dirty="0"/>
              <a:t>、</a:t>
            </a:r>
            <a:r>
              <a:rPr lang="en-US" altLang="zh-CN" dirty="0"/>
              <a:t>him</a:t>
            </a:r>
            <a:r>
              <a:rPr lang="zh-CN" altLang="en-US" dirty="0"/>
              <a:t>、</a:t>
            </a:r>
            <a:r>
              <a:rPr lang="en-US" altLang="zh-CN" dirty="0" err="1"/>
              <a:t>i</a:t>
            </a:r>
            <a:r>
              <a:rPr lang="zh-CN" altLang="en-US" dirty="0"/>
              <a:t>；则执行： 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模型设计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82536"/>
          <a:stretch/>
        </p:blipFill>
        <p:spPr>
          <a:xfrm>
            <a:off x="1392717" y="2952137"/>
            <a:ext cx="1219200" cy="444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30819" b="55142"/>
          <a:stretch/>
        </p:blipFill>
        <p:spPr>
          <a:xfrm>
            <a:off x="2824733" y="3038951"/>
            <a:ext cx="1219200" cy="357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58898" b="28775"/>
          <a:stretch/>
        </p:blipFill>
        <p:spPr>
          <a:xfrm>
            <a:off x="4247714" y="3082494"/>
            <a:ext cx="1219200" cy="3135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87662" b="-685"/>
          <a:stretch/>
        </p:blipFill>
        <p:spPr>
          <a:xfrm>
            <a:off x="5583444" y="3115253"/>
            <a:ext cx="1219200" cy="331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56" y="3947417"/>
            <a:ext cx="6290419" cy="7854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418" y="4982940"/>
            <a:ext cx="1495425" cy="590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857" y="4973415"/>
            <a:ext cx="1828800" cy="600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950" y="5078189"/>
            <a:ext cx="1343025" cy="390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/>
          <a:srcRect t="15080"/>
          <a:stretch/>
        </p:blipFill>
        <p:spPr>
          <a:xfrm>
            <a:off x="1102505" y="5772128"/>
            <a:ext cx="2266950" cy="6066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8760" y="4972432"/>
            <a:ext cx="1438275" cy="619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9"/>
          <a:srcRect t="9230"/>
          <a:stretch/>
        </p:blipFill>
        <p:spPr>
          <a:xfrm>
            <a:off x="3852426" y="5790859"/>
            <a:ext cx="3228975" cy="5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Embedding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Highway Network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输出</a:t>
            </a:r>
            <a:r>
              <a:rPr lang="zh-CN" altLang="en-US" dirty="0"/>
              <a:t>两个矩阵</a:t>
            </a:r>
            <a:r>
              <a:rPr lang="en-US" altLang="zh-CN" dirty="0"/>
              <a:t> –</a:t>
            </a:r>
            <a:r>
              <a:rPr lang="zh-CN" altLang="en-US" dirty="0"/>
              <a:t>上下文向量矩阵和查询</a:t>
            </a:r>
            <a:r>
              <a:rPr lang="zh-CN" altLang="en-US" dirty="0" smtClean="0"/>
              <a:t>向量矩阵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8819"/>
          <a:stretch/>
        </p:blipFill>
        <p:spPr>
          <a:xfrm>
            <a:off x="2381121" y="6152889"/>
            <a:ext cx="1315639" cy="36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90" y="6125664"/>
            <a:ext cx="1293904" cy="3839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624" y="2096885"/>
            <a:ext cx="4410075" cy="676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950" y="2798984"/>
            <a:ext cx="4572000" cy="64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7950" y="3472811"/>
            <a:ext cx="4572000" cy="685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2237" y="4189080"/>
            <a:ext cx="4543425" cy="1028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5068" y="5305689"/>
            <a:ext cx="2057400" cy="247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0323" y="5260392"/>
            <a:ext cx="26098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Contextual Embedding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双向</a:t>
            </a:r>
            <a:r>
              <a:rPr lang="en-US" altLang="zh-CN" dirty="0" smtClean="0"/>
              <a:t>LSTM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输出两个矩阵</a:t>
            </a:r>
            <a:r>
              <a:rPr lang="en-US" altLang="zh-CN" dirty="0"/>
              <a:t> –</a:t>
            </a:r>
            <a:r>
              <a:rPr lang="zh-CN" altLang="en-US" dirty="0"/>
              <a:t>上下文向量矩阵和查询向量矩阵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22" y="2120830"/>
            <a:ext cx="4761547" cy="3240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22" y="6123644"/>
            <a:ext cx="1409704" cy="3524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242" y="6093903"/>
            <a:ext cx="1358947" cy="37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 Flow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Time Step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向量（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行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相似度计算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Context-to-Query Attention</a:t>
            </a:r>
            <a:r>
              <a:rPr lang="zh-CN" altLang="en-US" dirty="0" smtClean="0"/>
              <a:t>：对每个</a:t>
            </a:r>
            <a:r>
              <a:rPr lang="en-US" altLang="zh-CN" dirty="0" smtClean="0"/>
              <a:t>Context Word</a:t>
            </a:r>
            <a:r>
              <a:rPr lang="zh-CN" altLang="en-US" dirty="0" smtClean="0"/>
              <a:t>很相关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 (T words) Q (J words)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个上下文词与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个查询词的</a:t>
            </a:r>
            <a:r>
              <a:rPr lang="en-US" altLang="zh-CN" dirty="0" smtClean="0"/>
              <a:t>attention=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每个上下文词，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个查询词加权求和得到</a:t>
            </a:r>
            <a:r>
              <a:rPr lang="en-US" altLang="zh-CN" dirty="0" err="1" smtClean="0"/>
              <a:t>2d</a:t>
            </a:r>
            <a:r>
              <a:rPr lang="zh-CN" altLang="en-US" dirty="0" smtClean="0"/>
              <a:t>维向量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</a:t>
            </a:r>
            <a:r>
              <a:rPr lang="zh-CN" altLang="en-US" dirty="0" smtClean="0"/>
              <a:t>个上下文词，伴随矩阵</a:t>
            </a:r>
            <a:r>
              <a:rPr lang="en-US" altLang="zh-CN" dirty="0" err="1" smtClean="0"/>
              <a:t>2d</a:t>
            </a:r>
            <a:r>
              <a:rPr lang="en-US" altLang="zh-CN" dirty="0" smtClean="0"/>
              <a:t>*T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502" y="2224359"/>
            <a:ext cx="2047875" cy="37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02" y="3103949"/>
            <a:ext cx="1552575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677" y="3151574"/>
            <a:ext cx="1619250" cy="323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775" y="3185182"/>
            <a:ext cx="1771650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770" y="3612903"/>
            <a:ext cx="3228975" cy="36195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562960" y="4187693"/>
            <a:ext cx="2094683" cy="304800"/>
            <a:chOff x="1489492" y="4311518"/>
            <a:chExt cx="2094683" cy="3048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89492" y="4311518"/>
              <a:ext cx="1952625" cy="3048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74625" y="4311518"/>
              <a:ext cx="209550" cy="257175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9"/>
          <a:srcRect t="11633"/>
          <a:stretch/>
        </p:blipFill>
        <p:spPr>
          <a:xfrm>
            <a:off x="6503425" y="5259977"/>
            <a:ext cx="657225" cy="2356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0"/>
          <a:srcRect t="14523"/>
          <a:stretch/>
        </p:blipFill>
        <p:spPr>
          <a:xfrm>
            <a:off x="5996586" y="5561078"/>
            <a:ext cx="1362075" cy="2768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9895" y="5779762"/>
            <a:ext cx="276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 Flow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Query-to-Context Attention</a:t>
            </a:r>
            <a:r>
              <a:rPr lang="zh-CN" altLang="en-US" dirty="0" smtClean="0"/>
              <a:t>：最相近的</a:t>
            </a:r>
            <a:r>
              <a:rPr lang="en-US" altLang="zh-CN" dirty="0" smtClean="0"/>
              <a:t>Query Words</a:t>
            </a:r>
          </a:p>
          <a:p>
            <a:pPr lvl="1"/>
            <a:r>
              <a:rPr lang="en-US" altLang="zh-CN" dirty="0" smtClean="0"/>
              <a:t>C (T words) Q (J words)</a:t>
            </a:r>
          </a:p>
          <a:p>
            <a:pPr lvl="1"/>
            <a:r>
              <a:rPr lang="en-US" altLang="zh-CN" dirty="0" smtClean="0"/>
              <a:t>T</a:t>
            </a:r>
            <a:r>
              <a:rPr lang="zh-CN" altLang="en-US" dirty="0" smtClean="0"/>
              <a:t>个</a:t>
            </a:r>
            <a:r>
              <a:rPr lang="zh-CN" altLang="en-US" dirty="0"/>
              <a:t>上下文词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attention=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max</a:t>
            </a:r>
            <a:r>
              <a:rPr lang="en-US" altLang="zh-CN" sz="1200" dirty="0" err="1"/>
              <a:t>q</a:t>
            </a:r>
            <a:r>
              <a:rPr lang="en-US" altLang="zh-CN" dirty="0" smtClean="0"/>
              <a:t>(S)) </a:t>
            </a:r>
          </a:p>
          <a:p>
            <a:pPr lvl="1"/>
            <a:r>
              <a:rPr lang="zh-CN" altLang="en-US" dirty="0" smtClean="0"/>
              <a:t>伴随矩阵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输出是一个</a:t>
            </a:r>
            <a:r>
              <a:rPr lang="en-US" altLang="zh-CN" dirty="0" err="1" smtClean="0"/>
              <a:t>8d</a:t>
            </a:r>
            <a:r>
              <a:rPr lang="en-US" altLang="zh-CN" dirty="0" smtClean="0"/>
              <a:t>*T</a:t>
            </a:r>
            <a:r>
              <a:rPr lang="zh-CN" altLang="en-US" dirty="0" smtClean="0"/>
              <a:t>的向量</a:t>
            </a:r>
            <a:r>
              <a:rPr lang="en-US" altLang="zh-CN" dirty="0" smtClean="0"/>
              <a:t>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508" y="2331176"/>
            <a:ext cx="438150" cy="419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908" y="2427242"/>
            <a:ext cx="228600" cy="3143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889" y="2741567"/>
            <a:ext cx="1628775" cy="2952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408" y="2750276"/>
            <a:ext cx="952500" cy="2952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889" y="3296242"/>
            <a:ext cx="2533650" cy="381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883" y="3798592"/>
            <a:ext cx="2219325" cy="3429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4384" y="3833676"/>
            <a:ext cx="1038225" cy="2667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9958" y="4274299"/>
            <a:ext cx="44577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双层的</a:t>
            </a:r>
            <a:r>
              <a:rPr lang="en-US" altLang="zh-CN" dirty="0" err="1" smtClean="0"/>
              <a:t>BiLSTM</a:t>
            </a:r>
            <a:r>
              <a:rPr lang="zh-CN" altLang="en-US" dirty="0"/>
              <a:t>，</a:t>
            </a:r>
            <a:r>
              <a:rPr lang="zh-CN" altLang="en-US" dirty="0" smtClean="0"/>
              <a:t>输出一个</a:t>
            </a:r>
            <a:r>
              <a:rPr lang="en-US" altLang="zh-CN" dirty="0" err="1" smtClean="0"/>
              <a:t>2d</a:t>
            </a:r>
            <a:r>
              <a:rPr lang="en-US" altLang="zh-CN" dirty="0" smtClean="0"/>
              <a:t>*T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4" y="1929241"/>
            <a:ext cx="4761547" cy="32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183</TotalTime>
  <Words>248</Words>
  <Application>Microsoft Office PowerPoint</Application>
  <PresentationFormat>全屏显示(4:3)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Schoolbook</vt:lpstr>
      <vt:lpstr>Wingdings 2</vt:lpstr>
      <vt:lpstr>View</vt:lpstr>
      <vt:lpstr>BiDAF</vt:lpstr>
      <vt:lpstr>模型整体框架</vt:lpstr>
      <vt:lpstr>Character Embedding Layer</vt:lpstr>
      <vt:lpstr>Word Embedding Layer</vt:lpstr>
      <vt:lpstr>Word Embedding Layer</vt:lpstr>
      <vt:lpstr>Contextual Embedding Layer</vt:lpstr>
      <vt:lpstr>Attention Flow Layer</vt:lpstr>
      <vt:lpstr>Attention Flow Layer</vt:lpstr>
      <vt:lpstr>Modeling Layer</vt:lpstr>
      <vt:lpstr>Output Layer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BiDAF</dc:title>
  <dc:creator>张 博文</dc:creator>
  <cp:lastModifiedBy>张 博文</cp:lastModifiedBy>
  <cp:revision>14</cp:revision>
  <dcterms:created xsi:type="dcterms:W3CDTF">2018-12-20T07:04:05Z</dcterms:created>
  <dcterms:modified xsi:type="dcterms:W3CDTF">2018-12-20T10:07:33Z</dcterms:modified>
</cp:coreProperties>
</file>