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f9e60537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f9e60537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9e6053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f9e6053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f9e6053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f9e6053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9e605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9e605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9e6053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9e605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f9e6053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f9e6053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f9e6053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f9e6053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9e6053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f9e6053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9e6053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9e6053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f9e6053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f9e6053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9e6053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f9e6053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Unconstrained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Adhikari and Gobinda Pandey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450" y="2496825"/>
            <a:ext cx="3402350" cy="255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50" y="-8500"/>
            <a:ext cx="3161150" cy="23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475" y="-6981"/>
            <a:ext cx="3221026" cy="241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150" y="2496825"/>
            <a:ext cx="3402350" cy="25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363600"/>
            <a:ext cx="8520600" cy="42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Thank You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879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1: Quadratic Function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64100" y="14572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Gradient Descent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85, Minimum f(x): 0.025517836989300404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Newton’s Method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1, Minimum f(x): 0.0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Quasi-Newton (BFGS)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73, Minimum f(x): 0.012437960354649402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Adam Optimizer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3247, Minimum f(x): 0.026126965235065427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800" y="2589207"/>
            <a:ext cx="3271550" cy="245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76" y="-12925"/>
            <a:ext cx="3293050" cy="2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300" y="22650"/>
            <a:ext cx="3293050" cy="246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25" y="2539475"/>
            <a:ext cx="342896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00" y="2582382"/>
            <a:ext cx="3352800" cy="251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58" y="35950"/>
            <a:ext cx="3352808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400" y="24200"/>
            <a:ext cx="33528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25" y="2458925"/>
            <a:ext cx="3478800" cy="2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2: Log Barrier Function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Gradient Descent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869, Minimum f(x): -2432.5626706206995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Newton’s Method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8, Minimum f(x): -2432.866326777652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Quasi-Newton (BFGS)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112, Minimum f(x): -2432.861446480478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 Optimizer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8000, Minimum f(x): -2431.104760050882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50" y="2579700"/>
            <a:ext cx="3362725" cy="25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00" y="0"/>
            <a:ext cx="3095000" cy="2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050" y="-20481"/>
            <a:ext cx="3308350" cy="248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25" y="2571750"/>
            <a:ext cx="3226774" cy="2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75" y="2644400"/>
            <a:ext cx="3202226" cy="24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25" y="13550"/>
            <a:ext cx="3106125" cy="23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675" y="8956"/>
            <a:ext cx="3064626" cy="229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125" y="2571750"/>
            <a:ext cx="342899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3: Bi-quadratic (Rosenbrock)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879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Gradient Descent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3, Minimum f(x): 0.1997655255915457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Newton’s Method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10, Minimum f(x): 0.0005784005843096896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Quasi-Newton (BFGS)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5, Minimum f(x): 0.053686336330168706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 Optimizer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Steps: 1474, Minimum f(x): 0.7850856229011988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442" y="2571752"/>
            <a:ext cx="3477166" cy="2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0" y="0"/>
            <a:ext cx="3270766" cy="24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200" y="-6"/>
            <a:ext cx="3270774" cy="245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75" y="2453075"/>
            <a:ext cx="3523917" cy="2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