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f9e60537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f9e60537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9e6053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9e6053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9e6053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f9e6053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f9e6053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f9e6053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fa97924e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fa97924e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f3f55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ff3f55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a97924e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fa97924e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f9e6053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f9e6053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9e605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9e605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9e605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f9e605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9e6053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9e6053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a97924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a97924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9e6053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9e6053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9e6053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9e6053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f9e6053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f9e6053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a97924e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a97924e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Unconstrained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Adhikari and Gobinda Pandey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3: Bi-quadratic (Rosenbrock)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879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Gradient Descent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3, Minimum f(x): 0.1997655255915457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Newton’s Method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11, Minimum f(x): 2.430697658828909e-05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Quasi-Newton (BFGS)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5, Minimum f(x): 0.053686336330168706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Adam Optimizer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1474, Minimum f(x): 0.7850856229011988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867675" y="1457275"/>
            <a:ext cx="2766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x_0 = np.array([2.0, 2.0])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 = 1.0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 = 0.1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rho = 0.5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= 1000 (8000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elta1  = 0.001 (0.0001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elta2 = 0.001 (0.0001 for Adam)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442" y="2571752"/>
            <a:ext cx="3477166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0" y="0"/>
            <a:ext cx="3270766" cy="24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75" y="2453075"/>
            <a:ext cx="3523917" cy="2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9638" y="0"/>
            <a:ext cx="3270774" cy="2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450" y="2496825"/>
            <a:ext cx="3402350" cy="255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50" y="-8500"/>
            <a:ext cx="3161150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475" y="-6981"/>
            <a:ext cx="3221026" cy="241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50" y="2496825"/>
            <a:ext cx="3402350" cy="25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3: Bi-quadratic (Rosenbrock)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64100" y="1457275"/>
            <a:ext cx="78624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Polynomial function of order 4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Gradient descent method satisfies the stopping criteria very soon and fails to reach the global minimum.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Newton’s method reached very close to the optimum function value i.e. 0 and quasi newton was also close to this.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Method: Adam Optimizer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Overall Observations:</a:t>
            </a:r>
            <a:endParaRPr>
              <a:solidFill>
                <a:srgbClr val="1E1E1E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ct val="100000"/>
              <a:buChar char="-"/>
            </a:pPr>
            <a:r>
              <a:rPr lang="en">
                <a:solidFill>
                  <a:srgbClr val="1E1E1E"/>
                </a:solidFill>
              </a:rPr>
              <a:t>Iterative </a:t>
            </a:r>
            <a:r>
              <a:rPr lang="en">
                <a:solidFill>
                  <a:srgbClr val="1E1E1E"/>
                </a:solidFill>
              </a:rPr>
              <a:t>Efficiency: </a:t>
            </a:r>
            <a:r>
              <a:rPr lang="en">
                <a:solidFill>
                  <a:srgbClr val="1E1E1E"/>
                </a:solidFill>
              </a:rPr>
              <a:t> Require more iterations contradicting initial assumption of faster convergence</a:t>
            </a:r>
            <a:endParaRPr>
              <a:solidFill>
                <a:srgbClr val="1E1E1E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-"/>
            </a:pPr>
            <a:r>
              <a:rPr lang="en">
                <a:solidFill>
                  <a:srgbClr val="1E1E1E"/>
                </a:solidFill>
              </a:rPr>
              <a:t>Minimum values: Not similar to other methods, raising questions </a:t>
            </a:r>
            <a:r>
              <a:rPr lang="en">
                <a:solidFill>
                  <a:srgbClr val="1E1E1E"/>
                </a:solidFill>
              </a:rPr>
              <a:t>about</a:t>
            </a:r>
            <a:r>
              <a:rPr lang="en">
                <a:solidFill>
                  <a:srgbClr val="1E1E1E"/>
                </a:solidFill>
              </a:rPr>
              <a:t> its efficiency in this specific context</a:t>
            </a:r>
            <a:endParaRPr>
              <a:solidFill>
                <a:srgbClr val="1E1E1E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-"/>
            </a:pPr>
            <a:r>
              <a:rPr lang="en">
                <a:solidFill>
                  <a:srgbClr val="1E1E1E"/>
                </a:solidFill>
              </a:rPr>
              <a:t>Implication of Results: Though being robust and capable of handling complex optimisation tasks, </a:t>
            </a:r>
            <a:r>
              <a:rPr lang="en">
                <a:solidFill>
                  <a:srgbClr val="1E1E1E"/>
                </a:solidFill>
              </a:rPr>
              <a:t>may not</a:t>
            </a:r>
            <a:r>
              <a:rPr lang="en">
                <a:solidFill>
                  <a:srgbClr val="1E1E1E"/>
                </a:solidFill>
              </a:rPr>
              <a:t> always meet expectations particularly in </a:t>
            </a:r>
            <a:r>
              <a:rPr lang="en">
                <a:solidFill>
                  <a:srgbClr val="1E1E1E"/>
                </a:solidFill>
              </a:rPr>
              <a:t>certain</a:t>
            </a:r>
            <a:r>
              <a:rPr lang="en">
                <a:solidFill>
                  <a:srgbClr val="1E1E1E"/>
                </a:solidFill>
              </a:rPr>
              <a:t> function landscapes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56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1438225"/>
            <a:ext cx="76887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 = 0 (first moment estimate), v = 0(second moment estimate)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Calculation: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Calculate the gradient as before: ∇f(x)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Moments: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Moment: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 = 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m+(1−β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)∇f(x), where 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typically around 0.9.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Moment: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= 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v+(1−β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)(∇f(x))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around 0.999.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 Correction: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m and v are initialized to zero, we apply bias correction: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_hat = m / (1−β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, v_hat = v / (1−β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Step: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parameter update is given by: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x_new = x - (α / (√v_hat + ε)) * m_hat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α is the base learning rate and ϵ is a small constant to prevent division by zero.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363600"/>
            <a:ext cx="8520600" cy="4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Thank You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1: Quadratic Function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64100" y="1457275"/>
            <a:ext cx="45540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Gradient Descent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85, Minimum f(x): 0.025517836989300404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Newton’s Method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1, Minimum f(x): 0.0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Quasi-Newton (BFGS)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73, Minimum f(x): 0.012437960354649402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Adam Optimizer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3247, Minimum f(x): 0.026126965235065427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867675" y="1457275"/>
            <a:ext cx="2766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_0 = np.ones(100)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 = 1.0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 = 0.1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rho = 0.5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= 1000 (8000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delta1  = 0.001 (0.0001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delta2 = 0.001 (0.0001 for Adam)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00" y="2589207"/>
            <a:ext cx="3271550" cy="245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76" y="-12925"/>
            <a:ext cx="3293050" cy="2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00" y="22650"/>
            <a:ext cx="3293050" cy="246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25" y="2539475"/>
            <a:ext cx="342896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00" y="2582382"/>
            <a:ext cx="3352800" cy="251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58" y="35950"/>
            <a:ext cx="3352808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400" y="24200"/>
            <a:ext cx="33528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25" y="2458925"/>
            <a:ext cx="3478800" cy="2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1: Quadratic Function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64100" y="1457275"/>
            <a:ext cx="78624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Quadratic function with global minimum given f(x)</a:t>
            </a:r>
            <a:r>
              <a:rPr baseline="-25000" lang="en">
                <a:solidFill>
                  <a:schemeClr val="dk2"/>
                </a:solidFill>
              </a:rPr>
              <a:t>min</a:t>
            </a:r>
            <a:r>
              <a:rPr lang="en">
                <a:solidFill>
                  <a:schemeClr val="dk2"/>
                </a:solidFill>
              </a:rPr>
              <a:t> = 0.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Newton’s method reached global minimum in single iteration since the function is quadratic.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Other methods were able to obtain functional values close to global minimum but not global minimum.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We used alpha = 1.0. Lowering the learning rate made reaching the global minimum slower.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2: Log Barrier Function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Gradient Descent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869, Minimum f(x): -2432.5626706206995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Newton’s Method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8, Minimum f(x): -2432.866326777652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Quasi-Newton (BFGS)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112, Minimum f(x): -2432.861446480478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Adam Optimizer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Steps: 8000, Minimum f(x): -2431.104760050882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867675" y="1457275"/>
            <a:ext cx="2766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x_0 = np.ones(100) * 0.01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 = 1.0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 = 0.1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rho = 0.5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= 1000 (8000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delta1  = 0.001 (0.0001 for Adam)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delta2 = 0.001 (0.0001 for Adam)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50" y="2579700"/>
            <a:ext cx="3362725" cy="25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00" y="0"/>
            <a:ext cx="3095000" cy="2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050" y="-20481"/>
            <a:ext cx="3308350" cy="248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25" y="2571750"/>
            <a:ext cx="3226774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75" y="2644400"/>
            <a:ext cx="3202226" cy="24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5" y="13550"/>
            <a:ext cx="3106125" cy="23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675" y="8956"/>
            <a:ext cx="3064626" cy="229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25" y="2571750"/>
            <a:ext cx="342899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2: Log Barrier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64100" y="1457275"/>
            <a:ext cx="76875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High dimensional function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We had a domain restriction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i  </a:t>
            </a:r>
            <a:r>
              <a:rPr lang="en">
                <a:solidFill>
                  <a:schemeClr val="dk2"/>
                </a:solidFill>
              </a:rPr>
              <a:t>- a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x &gt; 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To satisfy the domain, we defined the function in a way that it returns a very large value whenever </a:t>
            </a:r>
            <a:r>
              <a:rPr i="1" lang="en">
                <a:solidFill>
                  <a:schemeClr val="dk2"/>
                </a:solidFill>
              </a:rPr>
              <a:t>x + alpha * p </a:t>
            </a:r>
            <a:r>
              <a:rPr lang="en">
                <a:solidFill>
                  <a:schemeClr val="dk2"/>
                </a:solidFill>
              </a:rPr>
              <a:t>results in any value where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i="1" lang="en">
                <a:solidFill>
                  <a:schemeClr val="dk2"/>
                </a:solidFill>
              </a:rPr>
              <a:t>- a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30000" i="1" lang="en">
                <a:solidFill>
                  <a:schemeClr val="dk2"/>
                </a:solidFill>
              </a:rPr>
              <a:t>T</a:t>
            </a:r>
            <a:r>
              <a:rPr i="1" lang="en">
                <a:solidFill>
                  <a:schemeClr val="dk2"/>
                </a:solidFill>
              </a:rPr>
              <a:t>x </a:t>
            </a:r>
            <a:r>
              <a:rPr lang="en">
                <a:solidFill>
                  <a:schemeClr val="dk2"/>
                </a:solidFill>
              </a:rPr>
              <a:t>is non-positive.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Gradient descent had a slow convergence rate for the large dimensional function.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Newton’s method was the fastest followed by  quasi-newton. 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Minimum functional values for all methods was similar.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