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f9e60537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f9e60537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f9e60537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f9e60537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f9e6053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f9e6053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f9e6053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f9e6053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f9e60537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f9e60537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f9e60537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f9e6053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f9e60537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f9e60537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f9e60537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f9e60537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f9e60537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f9e60537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f9e60537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f9e60537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20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30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Unconstrained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20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Image Ad</a:t>
            </a:r>
            <a:r>
              <a:rPr lang="en" sz="1600"/>
              <a:t>hikari</a:t>
            </a:r>
            <a:r>
              <a:rPr lang="en" sz="1600"/>
              <a:t> &amp; Gobinda Pandey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3482" y="2496825"/>
            <a:ext cx="3362317" cy="25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450" y="-8500"/>
            <a:ext cx="3161150" cy="237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3350" y="37924"/>
            <a:ext cx="3161150" cy="237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150" y="2496825"/>
            <a:ext cx="3402350" cy="25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363600"/>
            <a:ext cx="8520600" cy="42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5000">
                <a:solidFill>
                  <a:schemeClr val="dk1"/>
                </a:solidFill>
              </a:rPr>
              <a:t>Thank You</a:t>
            </a:r>
            <a:endParaRPr b="1" sz="5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1: Quadratic Function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76275"/>
            <a:ext cx="8520600" cy="3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Gradient Descent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Steps: 85, Minimum f(x): 0.025517836989300404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Newton’s Method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Steps: 1, Minimum f(x): 0.0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Quasi-Newton (BFGS)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Steps: 73, Minimum f(x): 0.012437960354649402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Adam Optimizer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Steps: 3247, Minimum f(x): 0.026126965235065427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800" y="2589207"/>
            <a:ext cx="3271550" cy="2453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576" y="-12925"/>
            <a:ext cx="3293050" cy="24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1300" y="22650"/>
            <a:ext cx="3293050" cy="2469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825" y="2539475"/>
            <a:ext cx="342896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400" y="2582382"/>
            <a:ext cx="3352800" cy="2514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258" y="35950"/>
            <a:ext cx="3352808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1400" y="24200"/>
            <a:ext cx="33528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625" y="2458925"/>
            <a:ext cx="3478800" cy="26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2: Log Barrier Function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Gradient Descent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Steps: 869, Minimum f(x): -2432.5626706206995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Newton’s Method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Steps: 8, Minimum f(x): -2432.866326777652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Quasi-Newton (BFGS)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Steps: 112, Minimum f(x): -2432.861446480478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Adam Optimizer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Steps: 8000, Minimum f(x): -2431.104760050882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050" y="2579700"/>
            <a:ext cx="3362725" cy="252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800" y="57300"/>
            <a:ext cx="3018600" cy="226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9300" y="80950"/>
            <a:ext cx="3173101" cy="237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625" y="2571750"/>
            <a:ext cx="3226774" cy="24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5493" y="2795225"/>
            <a:ext cx="2784814" cy="208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025" y="369350"/>
            <a:ext cx="259080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2500" y="369350"/>
            <a:ext cx="259080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125" y="2571750"/>
            <a:ext cx="3140400" cy="23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3: Bi-quadratic (Rosenbrock)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Gradient Descent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Steps: 3, Minimum f(x): 0.1997655255915457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Newton’s Method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Steps: 10, Minimum f(x): 0.0005784005843096896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Quasi-Newton (BFGS)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Steps: 5, Minimum f(x): 0.053686336330168706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Adam Optimizer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Steps: 1474, Minimum f(x): 0.7850856229011988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442" y="2571752"/>
            <a:ext cx="3477166" cy="260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200" y="99638"/>
            <a:ext cx="3137901" cy="235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6075" y="99651"/>
            <a:ext cx="3137901" cy="235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576" y="2488162"/>
            <a:ext cx="3477149" cy="26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