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812" y="478302"/>
            <a:ext cx="3699803" cy="174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42230" y="478302"/>
            <a:ext cx="3699803" cy="1744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812" y="2403231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添加商品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812" y="3260187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修改商品（修改信息）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8812" y="4039772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删除商品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8812" y="4819357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查询商品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42230" y="2403231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创建订单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42230" y="3260187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添加商品（编号和数量）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42230" y="4039772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修改商品（编号和数量）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42230" y="4819357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查询订单（所有商品的编号数量）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42230" y="5598942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订单计算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51520" y="478302"/>
            <a:ext cx="3699803" cy="174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字符界面客户端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23385" y="2412609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关于</a:t>
            </a:r>
            <a:r>
              <a:rPr lang="en-US" altLang="zh-CN"/>
              <a:t>/</a:t>
            </a:r>
            <a:r>
              <a:rPr lang="zh-CN" altLang="en-US"/>
              <a:t>退出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323385" y="3269565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商品管理菜单</a:t>
            </a:r>
            <a:r>
              <a:rPr lang="en-US" altLang="zh-CN"/>
              <a:t>(…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23385" y="4049150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订单管理菜单</a:t>
            </a:r>
            <a:r>
              <a:rPr lang="en-US" altLang="zh-CN"/>
              <a:t>(…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812" y="478302"/>
            <a:ext cx="3699803" cy="174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商品管理类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42230" y="478302"/>
            <a:ext cx="3699803" cy="1744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812" y="2403231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商品的增删改查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8812" y="3269565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商品集合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42230" y="2403231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订单的增删改查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42230" y="3260187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订单集合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42230" y="4117143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订单计算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51520" y="478302"/>
            <a:ext cx="3699803" cy="174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字符界面客户端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23385" y="2412609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关于</a:t>
            </a:r>
            <a:r>
              <a:rPr lang="en-US" altLang="zh-CN"/>
              <a:t>/</a:t>
            </a:r>
            <a:r>
              <a:rPr lang="zh-CN" altLang="en-US"/>
              <a:t>退出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323385" y="3269565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商品管理菜单</a:t>
            </a:r>
            <a:r>
              <a:rPr lang="en-US" altLang="zh-CN"/>
              <a:t>(…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23385" y="4049150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订单管理菜单</a:t>
            </a:r>
            <a:r>
              <a:rPr lang="en-US" altLang="zh-CN"/>
              <a:t>(…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8812" y="4635304"/>
            <a:ext cx="3699803" cy="17443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商品类</a:t>
            </a:r>
            <a:endParaRPr lang="en-US" altLang="zh-CN"/>
          </a:p>
          <a:p>
            <a:pPr algn="ctr"/>
            <a:r>
              <a:rPr lang="zh-CN" altLang="en-US"/>
              <a:t>（编号，名称，价格）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/>
              <a:t>面向对象中类</a:t>
            </a:r>
            <a:endParaRPr lang="en-US" altLang="zh-CN"/>
          </a:p>
          <a:p>
            <a:r>
              <a:rPr lang="zh-CN" altLang="en-US"/>
              <a:t>集合框架中</a:t>
            </a:r>
            <a:r>
              <a:rPr lang="en-US" altLang="zh-CN"/>
              <a:t>List ,  Map </a:t>
            </a:r>
            <a:endParaRPr lang="en-US" altLang="zh-CN"/>
          </a:p>
          <a:p>
            <a:r>
              <a:rPr lang="zh-CN" altLang="en-US"/>
              <a:t>交互式输入  </a:t>
            </a:r>
            <a:r>
              <a:rPr lang="en-US" altLang="zh-CN"/>
              <a:t>Scanner   </a:t>
            </a:r>
            <a:endParaRPr lang="en-US" altLang="zh-CN"/>
          </a:p>
          <a:p>
            <a:r>
              <a:rPr lang="zh-CN" altLang="en-US"/>
              <a:t>商品和订单数据存储 </a:t>
            </a:r>
            <a:r>
              <a:rPr lang="en-US" altLang="zh-CN"/>
              <a:t>File InputStream OuptuStream Writer Reader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宽屏</PresentationFormat>
  <Paragraphs>62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技术栈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1046509851</dc:creator>
  <cp:lastModifiedBy>1046509851</cp:lastModifiedBy>
  <cp:revision>1</cp:revision>
  <dcterms:created xsi:type="dcterms:W3CDTF">2019-05-04T13:52:47Z</dcterms:created>
  <dcterms:modified xsi:type="dcterms:W3CDTF">2019-05-04T14:05:16Z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