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69" r:id="rId10"/>
    <p:sldId id="25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 </a:t>
            </a:r>
            <a:r>
              <a:rPr lang="zh-CN" altLang="en-US"/>
              <a:t>携程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00" y="0"/>
            <a:ext cx="3531596" cy="6668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19127" y="1182255"/>
            <a:ext cx="1107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添加酒店</a:t>
            </a:r>
            <a:endParaRPr lang="en-US" altLang="zh-CN" dirty="0"/>
          </a:p>
          <a:p>
            <a:r>
              <a:rPr lang="zh-CN" altLang="en-US" dirty="0"/>
              <a:t>删除酒店</a:t>
            </a:r>
            <a:endParaRPr lang="en-US" altLang="zh-CN" dirty="0"/>
          </a:p>
          <a:p>
            <a:r>
              <a:rPr lang="zh-CN" altLang="en-US" dirty="0"/>
              <a:t>编辑酒店</a:t>
            </a:r>
            <a:endParaRPr lang="en-US" altLang="zh-CN" dirty="0"/>
          </a:p>
          <a:p>
            <a:r>
              <a:rPr lang="zh-CN" altLang="en-US" dirty="0"/>
              <a:t>存储文件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删除订单</a:t>
            </a:r>
            <a:endParaRPr lang="en-US" altLang="zh-CN" dirty="0"/>
          </a:p>
          <a:p>
            <a:r>
              <a:rPr lang="zh-CN" altLang="en-US" dirty="0"/>
              <a:t>查找房间</a:t>
            </a:r>
            <a:endParaRPr lang="en-US" altLang="zh-CN" dirty="0"/>
          </a:p>
          <a:p>
            <a:r>
              <a:rPr lang="zh-CN" altLang="en-US" dirty="0"/>
              <a:t>预定房间</a:t>
            </a:r>
            <a:endParaRPr lang="en-US" altLang="zh-CN" dirty="0"/>
          </a:p>
          <a:p>
            <a:r>
              <a:rPr lang="zh-CN" altLang="en-US" dirty="0"/>
              <a:t>查看订单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查看明细</a:t>
            </a:r>
            <a:endParaRPr lang="en-US" altLang="zh-CN" dirty="0"/>
          </a:p>
          <a:p>
            <a:r>
              <a:rPr lang="zh-CN" altLang="en-US" dirty="0"/>
              <a:t>查看所有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7201" y="1071417"/>
            <a:ext cx="716741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重启程序后仍保留用户个人数据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35113689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没了，</a:t>
            </a:r>
            <a:endParaRPr lang="en-US" altLang="zh-CN" sz="4400" dirty="0"/>
          </a:p>
          <a:p>
            <a:pPr algn="ctr"/>
            <a:r>
              <a:rPr lang="zh-CN" altLang="en-US" sz="4400" dirty="0"/>
              <a:t>谢谢。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1" y="2616320"/>
            <a:ext cx="3149600" cy="4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92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828898"/>
            <a:ext cx="8249382" cy="1997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21" y="4552094"/>
            <a:ext cx="8236485" cy="1423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80" y="2920947"/>
            <a:ext cx="8205412" cy="13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4" y="794328"/>
            <a:ext cx="8298999" cy="306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8" y="3784223"/>
            <a:ext cx="6004568" cy="1332721"/>
          </a:xfrm>
          <a:prstGeom prst="rect">
            <a:avLst/>
          </a:prstGeom>
        </p:spPr>
      </p:pic>
      <p:cxnSp>
        <p:nvCxnSpPr>
          <p:cNvPr id="10" name="连接符: 曲线 9"/>
          <p:cNvCxnSpPr>
            <a:cxnSpLocks/>
          </p:cNvCxnSpPr>
          <p:nvPr/>
        </p:nvCxnSpPr>
        <p:spPr>
          <a:xfrm flipV="1">
            <a:off x="7998694" y="4091710"/>
            <a:ext cx="858980" cy="314035"/>
          </a:xfrm>
          <a:prstGeom prst="curvedConnector3">
            <a:avLst>
              <a:gd name="adj1" fmla="val 224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模块划分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43" y="923134"/>
            <a:ext cx="2939087" cy="469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15" y="738608"/>
            <a:ext cx="5797835" cy="53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395</TotalTime>
  <Words>130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 携程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   模块划分</vt:lpstr>
      <vt:lpstr>模块设计</vt:lpstr>
      <vt:lpstr>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254</cp:revision>
  <dcterms:created xsi:type="dcterms:W3CDTF">2017-03-20T09:02:13Z</dcterms:created>
  <dcterms:modified xsi:type="dcterms:W3CDTF">2017-03-24T02:26:20Z</dcterms:modified>
</cp:coreProperties>
</file>