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61" r:id="rId4"/>
    <p:sldId id="262" r:id="rId5"/>
    <p:sldId id="264" r:id="rId6"/>
    <p:sldId id="266" r:id="rId7"/>
    <p:sldId id="268" r:id="rId8"/>
    <p:sldId id="267" r:id="rId9"/>
    <p:sldId id="257" r:id="rId10"/>
    <p:sldId id="258" r:id="rId11"/>
    <p:sldId id="25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ED77C9-B654-4717-897D-88C39C5EE1B7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791245-27AD-4551-8AEE-84FEB49E1119}">
      <dgm:prSet phldrT="[文本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登录机制</a:t>
          </a:r>
        </a:p>
      </dgm:t>
    </dgm:pt>
    <dgm:pt modelId="{C1813BDF-13D7-4E5D-BD1F-31641025DC23}" type="parTrans" cxnId="{2B8E3BD1-31F4-4ADE-86D0-AB6BE9C91A10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0F6CED-39C6-4765-B717-AC067A9F5EAA}" type="sibTrans" cxnId="{2B8E3BD1-31F4-4ADE-86D0-AB6BE9C91A10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6A2A74-D6A5-40D3-9D6B-AAC43B215581}">
      <dgm:prSet phldrT="[文本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管理员</a:t>
          </a:r>
        </a:p>
      </dgm:t>
    </dgm:pt>
    <dgm:pt modelId="{A1219F34-04EB-47D2-AD8C-DB19DA3CAF43}" type="parTrans" cxnId="{4BD7F8AE-497D-4C92-A07F-989173059E6B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8C9768-B7C5-4E96-A4D5-233BE393054A}" type="sibTrans" cxnId="{4BD7F8AE-497D-4C92-A07F-989173059E6B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518BF8-348B-4635-8E94-526EFB6B1745}">
      <dgm:prSet phldrT="[文本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用　户</a:t>
          </a:r>
        </a:p>
      </dgm:t>
    </dgm:pt>
    <dgm:pt modelId="{BEF02CC5-451D-41C2-9FDB-865740A44220}" type="parTrans" cxnId="{844BA38E-A2D7-471C-9672-2479EFC46139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9BA5D6A-AC74-4C37-B34C-6BB7AE163986}" type="sibTrans" cxnId="{844BA38E-A2D7-471C-9672-2479EFC46139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7090FE-230A-4C67-AE27-C3D332BAA3DC}">
      <dgm:prSet phldrT="[文本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警　察</a:t>
          </a:r>
        </a:p>
      </dgm:t>
    </dgm:pt>
    <dgm:pt modelId="{94DA7459-05F9-43A4-A1D3-D3BE4D3C116C}" type="parTrans" cxnId="{DEB01154-7535-46D0-96E0-254204F2F5D3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20BF3A-6BFA-4542-8AA1-1BCA186B79FC}" type="sibTrans" cxnId="{DEB01154-7535-46D0-96E0-254204F2F5D3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1338E5-AB65-45B2-B56E-EC81C4D0A4F2}" type="pres">
      <dgm:prSet presAssocID="{52ED77C9-B654-4717-897D-88C39C5EE1B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832870B-B4EA-4A1F-89A8-A748271B1FB7}" type="pres">
      <dgm:prSet presAssocID="{E6791245-27AD-4551-8AEE-84FEB49E1119}" presName="hierRoot1" presStyleCnt="0">
        <dgm:presLayoutVars>
          <dgm:hierBranch val="init"/>
        </dgm:presLayoutVars>
      </dgm:prSet>
      <dgm:spPr/>
    </dgm:pt>
    <dgm:pt modelId="{90B7EA9C-6F99-4CF7-AFEA-89C1A247443C}" type="pres">
      <dgm:prSet presAssocID="{E6791245-27AD-4551-8AEE-84FEB49E1119}" presName="rootComposite1" presStyleCnt="0"/>
      <dgm:spPr/>
    </dgm:pt>
    <dgm:pt modelId="{F37D32B5-D967-4C9A-B736-1C63C4854214}" type="pres">
      <dgm:prSet presAssocID="{E6791245-27AD-4551-8AEE-84FEB49E1119}" presName="rootText1" presStyleLbl="node0" presStyleIdx="0" presStyleCnt="1">
        <dgm:presLayoutVars>
          <dgm:chPref val="3"/>
        </dgm:presLayoutVars>
      </dgm:prSet>
      <dgm:spPr/>
    </dgm:pt>
    <dgm:pt modelId="{329CD17C-4424-4498-8AA4-F467ECB29DA2}" type="pres">
      <dgm:prSet presAssocID="{E6791245-27AD-4551-8AEE-84FEB49E1119}" presName="rootConnector1" presStyleLbl="node1" presStyleIdx="0" presStyleCnt="0"/>
      <dgm:spPr/>
    </dgm:pt>
    <dgm:pt modelId="{EE7AC778-D451-4C50-8982-889C1D7ADFA3}" type="pres">
      <dgm:prSet presAssocID="{E6791245-27AD-4551-8AEE-84FEB49E1119}" presName="hierChild2" presStyleCnt="0"/>
      <dgm:spPr/>
    </dgm:pt>
    <dgm:pt modelId="{77AD7898-AD73-4AE1-AEE9-D4F3D121ADC1}" type="pres">
      <dgm:prSet presAssocID="{A1219F34-04EB-47D2-AD8C-DB19DA3CAF43}" presName="Name64" presStyleLbl="parChTrans1D2" presStyleIdx="0" presStyleCnt="3"/>
      <dgm:spPr/>
    </dgm:pt>
    <dgm:pt modelId="{6459D614-FD08-4E62-A34F-8BC349CE0D23}" type="pres">
      <dgm:prSet presAssocID="{176A2A74-D6A5-40D3-9D6B-AAC43B215581}" presName="hierRoot2" presStyleCnt="0">
        <dgm:presLayoutVars>
          <dgm:hierBranch val="init"/>
        </dgm:presLayoutVars>
      </dgm:prSet>
      <dgm:spPr/>
    </dgm:pt>
    <dgm:pt modelId="{426B3E05-5886-4AF9-AF16-9E056593F51D}" type="pres">
      <dgm:prSet presAssocID="{176A2A74-D6A5-40D3-9D6B-AAC43B215581}" presName="rootComposite" presStyleCnt="0"/>
      <dgm:spPr/>
    </dgm:pt>
    <dgm:pt modelId="{5555B9A2-EA2E-4322-9054-48F8FF2EDCB7}" type="pres">
      <dgm:prSet presAssocID="{176A2A74-D6A5-40D3-9D6B-AAC43B215581}" presName="rootText" presStyleLbl="node2" presStyleIdx="0" presStyleCnt="3">
        <dgm:presLayoutVars>
          <dgm:chPref val="3"/>
        </dgm:presLayoutVars>
      </dgm:prSet>
      <dgm:spPr/>
    </dgm:pt>
    <dgm:pt modelId="{DCDA6B0B-F2D6-4CA3-9DDC-C78669BF87CD}" type="pres">
      <dgm:prSet presAssocID="{176A2A74-D6A5-40D3-9D6B-AAC43B215581}" presName="rootConnector" presStyleLbl="node2" presStyleIdx="0" presStyleCnt="3"/>
      <dgm:spPr/>
    </dgm:pt>
    <dgm:pt modelId="{6C86F58E-87D2-49B8-9111-29FB3155955F}" type="pres">
      <dgm:prSet presAssocID="{176A2A74-D6A5-40D3-9D6B-AAC43B215581}" presName="hierChild4" presStyleCnt="0"/>
      <dgm:spPr/>
    </dgm:pt>
    <dgm:pt modelId="{5B0DF8B6-CFC7-41CA-AA95-7547DCB4189B}" type="pres">
      <dgm:prSet presAssocID="{176A2A74-D6A5-40D3-9D6B-AAC43B215581}" presName="hierChild5" presStyleCnt="0"/>
      <dgm:spPr/>
    </dgm:pt>
    <dgm:pt modelId="{27EFFCE9-5BD4-4706-97E7-CFCEBF0792DB}" type="pres">
      <dgm:prSet presAssocID="{BEF02CC5-451D-41C2-9FDB-865740A44220}" presName="Name64" presStyleLbl="parChTrans1D2" presStyleIdx="1" presStyleCnt="3"/>
      <dgm:spPr/>
    </dgm:pt>
    <dgm:pt modelId="{570F92ED-8912-4D95-96F1-988BD0019D3F}" type="pres">
      <dgm:prSet presAssocID="{B8518BF8-348B-4635-8E94-526EFB6B1745}" presName="hierRoot2" presStyleCnt="0">
        <dgm:presLayoutVars>
          <dgm:hierBranch val="init"/>
        </dgm:presLayoutVars>
      </dgm:prSet>
      <dgm:spPr/>
    </dgm:pt>
    <dgm:pt modelId="{88CDDA7C-4B39-4B50-A8E8-E08FCA731FAC}" type="pres">
      <dgm:prSet presAssocID="{B8518BF8-348B-4635-8E94-526EFB6B1745}" presName="rootComposite" presStyleCnt="0"/>
      <dgm:spPr/>
    </dgm:pt>
    <dgm:pt modelId="{D56E2859-28A0-46ED-AD10-2338F1F54085}" type="pres">
      <dgm:prSet presAssocID="{B8518BF8-348B-4635-8E94-526EFB6B1745}" presName="rootText" presStyleLbl="node2" presStyleIdx="1" presStyleCnt="3">
        <dgm:presLayoutVars>
          <dgm:chPref val="3"/>
        </dgm:presLayoutVars>
      </dgm:prSet>
      <dgm:spPr/>
    </dgm:pt>
    <dgm:pt modelId="{BA743DFE-2495-4FFE-B08F-A6BAB959D58B}" type="pres">
      <dgm:prSet presAssocID="{B8518BF8-348B-4635-8E94-526EFB6B1745}" presName="rootConnector" presStyleLbl="node2" presStyleIdx="1" presStyleCnt="3"/>
      <dgm:spPr/>
    </dgm:pt>
    <dgm:pt modelId="{DBCC8163-7151-4BCF-BBB9-53A7D3059847}" type="pres">
      <dgm:prSet presAssocID="{B8518BF8-348B-4635-8E94-526EFB6B1745}" presName="hierChild4" presStyleCnt="0"/>
      <dgm:spPr/>
    </dgm:pt>
    <dgm:pt modelId="{D1FF0836-EEC5-478D-A747-6A6A4824164F}" type="pres">
      <dgm:prSet presAssocID="{B8518BF8-348B-4635-8E94-526EFB6B1745}" presName="hierChild5" presStyleCnt="0"/>
      <dgm:spPr/>
    </dgm:pt>
    <dgm:pt modelId="{50F6D1FA-7625-4EE5-8D28-ED2A75B529B6}" type="pres">
      <dgm:prSet presAssocID="{94DA7459-05F9-43A4-A1D3-D3BE4D3C116C}" presName="Name64" presStyleLbl="parChTrans1D2" presStyleIdx="2" presStyleCnt="3"/>
      <dgm:spPr/>
    </dgm:pt>
    <dgm:pt modelId="{2CE0B4BA-5D9C-4F6F-8E18-A3DB0EE979C3}" type="pres">
      <dgm:prSet presAssocID="{207090FE-230A-4C67-AE27-C3D332BAA3DC}" presName="hierRoot2" presStyleCnt="0">
        <dgm:presLayoutVars>
          <dgm:hierBranch val="init"/>
        </dgm:presLayoutVars>
      </dgm:prSet>
      <dgm:spPr/>
    </dgm:pt>
    <dgm:pt modelId="{9DBA0678-8122-4C12-90AE-0D38F7380D9D}" type="pres">
      <dgm:prSet presAssocID="{207090FE-230A-4C67-AE27-C3D332BAA3DC}" presName="rootComposite" presStyleCnt="0"/>
      <dgm:spPr/>
    </dgm:pt>
    <dgm:pt modelId="{FFFC3879-0355-4964-9801-A24CD3A44769}" type="pres">
      <dgm:prSet presAssocID="{207090FE-230A-4C67-AE27-C3D332BAA3DC}" presName="rootText" presStyleLbl="node2" presStyleIdx="2" presStyleCnt="3">
        <dgm:presLayoutVars>
          <dgm:chPref val="3"/>
        </dgm:presLayoutVars>
      </dgm:prSet>
      <dgm:spPr/>
    </dgm:pt>
    <dgm:pt modelId="{8F4E56A5-0D57-449A-B07C-16BEA68F3CD1}" type="pres">
      <dgm:prSet presAssocID="{207090FE-230A-4C67-AE27-C3D332BAA3DC}" presName="rootConnector" presStyleLbl="node2" presStyleIdx="2" presStyleCnt="3"/>
      <dgm:spPr/>
    </dgm:pt>
    <dgm:pt modelId="{FE09A84A-D24B-4579-A961-C9948876825D}" type="pres">
      <dgm:prSet presAssocID="{207090FE-230A-4C67-AE27-C3D332BAA3DC}" presName="hierChild4" presStyleCnt="0"/>
      <dgm:spPr/>
    </dgm:pt>
    <dgm:pt modelId="{ED0BBDFA-26DA-457C-ABC6-C1DA103744DF}" type="pres">
      <dgm:prSet presAssocID="{207090FE-230A-4C67-AE27-C3D332BAA3DC}" presName="hierChild5" presStyleCnt="0"/>
      <dgm:spPr/>
    </dgm:pt>
    <dgm:pt modelId="{B83F3D01-AE46-49F7-A72C-1A53683F027F}" type="pres">
      <dgm:prSet presAssocID="{E6791245-27AD-4551-8AEE-84FEB49E1119}" presName="hierChild3" presStyleCnt="0"/>
      <dgm:spPr/>
    </dgm:pt>
  </dgm:ptLst>
  <dgm:cxnLst>
    <dgm:cxn modelId="{85DBDF10-C4D5-4E4C-996A-2E5CDA705A00}" type="presOf" srcId="{94DA7459-05F9-43A4-A1D3-D3BE4D3C116C}" destId="{50F6D1FA-7625-4EE5-8D28-ED2A75B529B6}" srcOrd="0" destOrd="0" presId="urn:microsoft.com/office/officeart/2009/3/layout/HorizontalOrganizationChart"/>
    <dgm:cxn modelId="{07E7C03D-947B-422D-8404-06897DFB8B17}" type="presOf" srcId="{B8518BF8-348B-4635-8E94-526EFB6B1745}" destId="{BA743DFE-2495-4FFE-B08F-A6BAB959D58B}" srcOrd="1" destOrd="0" presId="urn:microsoft.com/office/officeart/2009/3/layout/HorizontalOrganizationChart"/>
    <dgm:cxn modelId="{1F5BA94E-B614-42EE-9E61-A91FCFDBDF7C}" type="presOf" srcId="{B8518BF8-348B-4635-8E94-526EFB6B1745}" destId="{D56E2859-28A0-46ED-AD10-2338F1F54085}" srcOrd="0" destOrd="0" presId="urn:microsoft.com/office/officeart/2009/3/layout/HorizontalOrganizationChart"/>
    <dgm:cxn modelId="{DEB01154-7535-46D0-96E0-254204F2F5D3}" srcId="{E6791245-27AD-4551-8AEE-84FEB49E1119}" destId="{207090FE-230A-4C67-AE27-C3D332BAA3DC}" srcOrd="2" destOrd="0" parTransId="{94DA7459-05F9-43A4-A1D3-D3BE4D3C116C}" sibTransId="{F020BF3A-6BFA-4542-8AA1-1BCA186B79FC}"/>
    <dgm:cxn modelId="{1A4AA855-6BD3-48DE-8B88-767917107478}" type="presOf" srcId="{176A2A74-D6A5-40D3-9D6B-AAC43B215581}" destId="{DCDA6B0B-F2D6-4CA3-9DDC-C78669BF87CD}" srcOrd="1" destOrd="0" presId="urn:microsoft.com/office/officeart/2009/3/layout/HorizontalOrganizationChart"/>
    <dgm:cxn modelId="{B3F1C688-7B0A-49F9-B557-08BA03956EA2}" type="presOf" srcId="{52ED77C9-B654-4717-897D-88C39C5EE1B7}" destId="{241338E5-AB65-45B2-B56E-EC81C4D0A4F2}" srcOrd="0" destOrd="0" presId="urn:microsoft.com/office/officeart/2009/3/layout/HorizontalOrganizationChart"/>
    <dgm:cxn modelId="{844BA38E-A2D7-471C-9672-2479EFC46139}" srcId="{E6791245-27AD-4551-8AEE-84FEB49E1119}" destId="{B8518BF8-348B-4635-8E94-526EFB6B1745}" srcOrd="1" destOrd="0" parTransId="{BEF02CC5-451D-41C2-9FDB-865740A44220}" sibTransId="{89BA5D6A-AC74-4C37-B34C-6BB7AE163986}"/>
    <dgm:cxn modelId="{EE935E95-05F3-40B4-B2E3-68A05D3F3DE4}" type="presOf" srcId="{A1219F34-04EB-47D2-AD8C-DB19DA3CAF43}" destId="{77AD7898-AD73-4AE1-AEE9-D4F3D121ADC1}" srcOrd="0" destOrd="0" presId="urn:microsoft.com/office/officeart/2009/3/layout/HorizontalOrganizationChart"/>
    <dgm:cxn modelId="{C546CDA5-3BD6-43B3-B95E-64F0416D9439}" type="presOf" srcId="{207090FE-230A-4C67-AE27-C3D332BAA3DC}" destId="{8F4E56A5-0D57-449A-B07C-16BEA68F3CD1}" srcOrd="1" destOrd="0" presId="urn:microsoft.com/office/officeart/2009/3/layout/HorizontalOrganizationChart"/>
    <dgm:cxn modelId="{180DCCA8-0B4D-4576-93DC-C42C3C81C757}" type="presOf" srcId="{BEF02CC5-451D-41C2-9FDB-865740A44220}" destId="{27EFFCE9-5BD4-4706-97E7-CFCEBF0792DB}" srcOrd="0" destOrd="0" presId="urn:microsoft.com/office/officeart/2009/3/layout/HorizontalOrganizationChart"/>
    <dgm:cxn modelId="{4BD7F8AE-497D-4C92-A07F-989173059E6B}" srcId="{E6791245-27AD-4551-8AEE-84FEB49E1119}" destId="{176A2A74-D6A5-40D3-9D6B-AAC43B215581}" srcOrd="0" destOrd="0" parTransId="{A1219F34-04EB-47D2-AD8C-DB19DA3CAF43}" sibTransId="{648C9768-B7C5-4E96-A4D5-233BE393054A}"/>
    <dgm:cxn modelId="{AD20C1BD-A803-4412-8502-185FC5F0F55F}" type="presOf" srcId="{E6791245-27AD-4551-8AEE-84FEB49E1119}" destId="{F37D32B5-D967-4C9A-B736-1C63C4854214}" srcOrd="0" destOrd="0" presId="urn:microsoft.com/office/officeart/2009/3/layout/HorizontalOrganizationChart"/>
    <dgm:cxn modelId="{2B8E3BD1-31F4-4ADE-86D0-AB6BE9C91A10}" srcId="{52ED77C9-B654-4717-897D-88C39C5EE1B7}" destId="{E6791245-27AD-4551-8AEE-84FEB49E1119}" srcOrd="0" destOrd="0" parTransId="{C1813BDF-13D7-4E5D-BD1F-31641025DC23}" sibTransId="{920F6CED-39C6-4765-B717-AC067A9F5EAA}"/>
    <dgm:cxn modelId="{D6E3EEE1-0C7B-4AF1-A412-175C60020DB1}" type="presOf" srcId="{207090FE-230A-4C67-AE27-C3D332BAA3DC}" destId="{FFFC3879-0355-4964-9801-A24CD3A44769}" srcOrd="0" destOrd="0" presId="urn:microsoft.com/office/officeart/2009/3/layout/HorizontalOrganizationChart"/>
    <dgm:cxn modelId="{82E657ED-0233-4993-9C2C-EAB46982905E}" type="presOf" srcId="{176A2A74-D6A5-40D3-9D6B-AAC43B215581}" destId="{5555B9A2-EA2E-4322-9054-48F8FF2EDCB7}" srcOrd="0" destOrd="0" presId="urn:microsoft.com/office/officeart/2009/3/layout/HorizontalOrganizationChart"/>
    <dgm:cxn modelId="{000F56FF-8DAD-4635-B1BF-E22660FA4512}" type="presOf" srcId="{E6791245-27AD-4551-8AEE-84FEB49E1119}" destId="{329CD17C-4424-4498-8AA4-F467ECB29DA2}" srcOrd="1" destOrd="0" presId="urn:microsoft.com/office/officeart/2009/3/layout/HorizontalOrganizationChart"/>
    <dgm:cxn modelId="{F170B4DC-59AC-4BDD-92EE-0E0CFAB6FFD1}" type="presParOf" srcId="{241338E5-AB65-45B2-B56E-EC81C4D0A4F2}" destId="{1832870B-B4EA-4A1F-89A8-A748271B1FB7}" srcOrd="0" destOrd="0" presId="urn:microsoft.com/office/officeart/2009/3/layout/HorizontalOrganizationChart"/>
    <dgm:cxn modelId="{179C8AB4-B31D-4405-9C62-FBA80505317B}" type="presParOf" srcId="{1832870B-B4EA-4A1F-89A8-A748271B1FB7}" destId="{90B7EA9C-6F99-4CF7-AFEA-89C1A247443C}" srcOrd="0" destOrd="0" presId="urn:microsoft.com/office/officeart/2009/3/layout/HorizontalOrganizationChart"/>
    <dgm:cxn modelId="{2F3F24EC-9D5B-4EDB-9480-A3A4E7734013}" type="presParOf" srcId="{90B7EA9C-6F99-4CF7-AFEA-89C1A247443C}" destId="{F37D32B5-D967-4C9A-B736-1C63C4854214}" srcOrd="0" destOrd="0" presId="urn:microsoft.com/office/officeart/2009/3/layout/HorizontalOrganizationChart"/>
    <dgm:cxn modelId="{8EBEBD01-D365-433A-88C2-26FE5B06296A}" type="presParOf" srcId="{90B7EA9C-6F99-4CF7-AFEA-89C1A247443C}" destId="{329CD17C-4424-4498-8AA4-F467ECB29DA2}" srcOrd="1" destOrd="0" presId="urn:microsoft.com/office/officeart/2009/3/layout/HorizontalOrganizationChart"/>
    <dgm:cxn modelId="{EF285CDA-5133-432A-8B9C-554976E70990}" type="presParOf" srcId="{1832870B-B4EA-4A1F-89A8-A748271B1FB7}" destId="{EE7AC778-D451-4C50-8982-889C1D7ADFA3}" srcOrd="1" destOrd="0" presId="urn:microsoft.com/office/officeart/2009/3/layout/HorizontalOrganizationChart"/>
    <dgm:cxn modelId="{5A4F34DB-AB10-4F07-B40C-316522587FE0}" type="presParOf" srcId="{EE7AC778-D451-4C50-8982-889C1D7ADFA3}" destId="{77AD7898-AD73-4AE1-AEE9-D4F3D121ADC1}" srcOrd="0" destOrd="0" presId="urn:microsoft.com/office/officeart/2009/3/layout/HorizontalOrganizationChart"/>
    <dgm:cxn modelId="{753B53A3-6D51-4528-B58D-78130B51AE6A}" type="presParOf" srcId="{EE7AC778-D451-4C50-8982-889C1D7ADFA3}" destId="{6459D614-FD08-4E62-A34F-8BC349CE0D23}" srcOrd="1" destOrd="0" presId="urn:microsoft.com/office/officeart/2009/3/layout/HorizontalOrganizationChart"/>
    <dgm:cxn modelId="{B3AF9441-501E-475C-A481-C307B3669DD2}" type="presParOf" srcId="{6459D614-FD08-4E62-A34F-8BC349CE0D23}" destId="{426B3E05-5886-4AF9-AF16-9E056593F51D}" srcOrd="0" destOrd="0" presId="urn:microsoft.com/office/officeart/2009/3/layout/HorizontalOrganizationChart"/>
    <dgm:cxn modelId="{71156D2D-B72A-42ED-A473-C7CFD6F72664}" type="presParOf" srcId="{426B3E05-5886-4AF9-AF16-9E056593F51D}" destId="{5555B9A2-EA2E-4322-9054-48F8FF2EDCB7}" srcOrd="0" destOrd="0" presId="urn:microsoft.com/office/officeart/2009/3/layout/HorizontalOrganizationChart"/>
    <dgm:cxn modelId="{FA18D5FC-81A2-4CC4-BFE9-455D2413520C}" type="presParOf" srcId="{426B3E05-5886-4AF9-AF16-9E056593F51D}" destId="{DCDA6B0B-F2D6-4CA3-9DDC-C78669BF87CD}" srcOrd="1" destOrd="0" presId="urn:microsoft.com/office/officeart/2009/3/layout/HorizontalOrganizationChart"/>
    <dgm:cxn modelId="{C5A1202D-18FF-4B60-B4DD-CE3A07947DC3}" type="presParOf" srcId="{6459D614-FD08-4E62-A34F-8BC349CE0D23}" destId="{6C86F58E-87D2-49B8-9111-29FB3155955F}" srcOrd="1" destOrd="0" presId="urn:microsoft.com/office/officeart/2009/3/layout/HorizontalOrganizationChart"/>
    <dgm:cxn modelId="{4E904014-F4AE-4115-A3FB-017007A6A8A5}" type="presParOf" srcId="{6459D614-FD08-4E62-A34F-8BC349CE0D23}" destId="{5B0DF8B6-CFC7-41CA-AA95-7547DCB4189B}" srcOrd="2" destOrd="0" presId="urn:microsoft.com/office/officeart/2009/3/layout/HorizontalOrganizationChart"/>
    <dgm:cxn modelId="{9665636C-5074-45FC-BFEF-4B38949B7DB9}" type="presParOf" srcId="{EE7AC778-D451-4C50-8982-889C1D7ADFA3}" destId="{27EFFCE9-5BD4-4706-97E7-CFCEBF0792DB}" srcOrd="2" destOrd="0" presId="urn:microsoft.com/office/officeart/2009/3/layout/HorizontalOrganizationChart"/>
    <dgm:cxn modelId="{62989281-0827-455B-B19A-FB8177D9490E}" type="presParOf" srcId="{EE7AC778-D451-4C50-8982-889C1D7ADFA3}" destId="{570F92ED-8912-4D95-96F1-988BD0019D3F}" srcOrd="3" destOrd="0" presId="urn:microsoft.com/office/officeart/2009/3/layout/HorizontalOrganizationChart"/>
    <dgm:cxn modelId="{ACAA992C-24D1-42D9-A440-971E14114F98}" type="presParOf" srcId="{570F92ED-8912-4D95-96F1-988BD0019D3F}" destId="{88CDDA7C-4B39-4B50-A8E8-E08FCA731FAC}" srcOrd="0" destOrd="0" presId="urn:microsoft.com/office/officeart/2009/3/layout/HorizontalOrganizationChart"/>
    <dgm:cxn modelId="{BE5F7963-AA82-4504-8851-286F24F9BFCF}" type="presParOf" srcId="{88CDDA7C-4B39-4B50-A8E8-E08FCA731FAC}" destId="{D56E2859-28A0-46ED-AD10-2338F1F54085}" srcOrd="0" destOrd="0" presId="urn:microsoft.com/office/officeart/2009/3/layout/HorizontalOrganizationChart"/>
    <dgm:cxn modelId="{5619720C-2BF0-4408-AFC4-15BF602F6A93}" type="presParOf" srcId="{88CDDA7C-4B39-4B50-A8E8-E08FCA731FAC}" destId="{BA743DFE-2495-4FFE-B08F-A6BAB959D58B}" srcOrd="1" destOrd="0" presId="urn:microsoft.com/office/officeart/2009/3/layout/HorizontalOrganizationChart"/>
    <dgm:cxn modelId="{E27EB207-FC43-4EDC-8B2D-B01E612EA753}" type="presParOf" srcId="{570F92ED-8912-4D95-96F1-988BD0019D3F}" destId="{DBCC8163-7151-4BCF-BBB9-53A7D3059847}" srcOrd="1" destOrd="0" presId="urn:microsoft.com/office/officeart/2009/3/layout/HorizontalOrganizationChart"/>
    <dgm:cxn modelId="{25B2EB67-304E-46CB-A2BC-141B1F2AD56D}" type="presParOf" srcId="{570F92ED-8912-4D95-96F1-988BD0019D3F}" destId="{D1FF0836-EEC5-478D-A747-6A6A4824164F}" srcOrd="2" destOrd="0" presId="urn:microsoft.com/office/officeart/2009/3/layout/HorizontalOrganizationChart"/>
    <dgm:cxn modelId="{F8E8D85C-6940-4FB0-9D1D-440F66B17A73}" type="presParOf" srcId="{EE7AC778-D451-4C50-8982-889C1D7ADFA3}" destId="{50F6D1FA-7625-4EE5-8D28-ED2A75B529B6}" srcOrd="4" destOrd="0" presId="urn:microsoft.com/office/officeart/2009/3/layout/HorizontalOrganizationChart"/>
    <dgm:cxn modelId="{8C172C64-BBB6-403B-90D1-5538A3897FAC}" type="presParOf" srcId="{EE7AC778-D451-4C50-8982-889C1D7ADFA3}" destId="{2CE0B4BA-5D9C-4F6F-8E18-A3DB0EE979C3}" srcOrd="5" destOrd="0" presId="urn:microsoft.com/office/officeart/2009/3/layout/HorizontalOrganizationChart"/>
    <dgm:cxn modelId="{EC4AF3E3-207D-4560-A710-0093787F0C3B}" type="presParOf" srcId="{2CE0B4BA-5D9C-4F6F-8E18-A3DB0EE979C3}" destId="{9DBA0678-8122-4C12-90AE-0D38F7380D9D}" srcOrd="0" destOrd="0" presId="urn:microsoft.com/office/officeart/2009/3/layout/HorizontalOrganizationChart"/>
    <dgm:cxn modelId="{96FB0021-05EA-4576-8030-E25CD5EC4782}" type="presParOf" srcId="{9DBA0678-8122-4C12-90AE-0D38F7380D9D}" destId="{FFFC3879-0355-4964-9801-A24CD3A44769}" srcOrd="0" destOrd="0" presId="urn:microsoft.com/office/officeart/2009/3/layout/HorizontalOrganizationChart"/>
    <dgm:cxn modelId="{A833ADC3-EA5D-45E6-AB2B-CF71D5D619FF}" type="presParOf" srcId="{9DBA0678-8122-4C12-90AE-0D38F7380D9D}" destId="{8F4E56A5-0D57-449A-B07C-16BEA68F3CD1}" srcOrd="1" destOrd="0" presId="urn:microsoft.com/office/officeart/2009/3/layout/HorizontalOrganizationChart"/>
    <dgm:cxn modelId="{8484293C-A3A9-46C5-8D19-4A9EA0B75713}" type="presParOf" srcId="{2CE0B4BA-5D9C-4F6F-8E18-A3DB0EE979C3}" destId="{FE09A84A-D24B-4579-A961-C9948876825D}" srcOrd="1" destOrd="0" presId="urn:microsoft.com/office/officeart/2009/3/layout/HorizontalOrganizationChart"/>
    <dgm:cxn modelId="{C590B5C2-0EF9-4F2F-8380-18F06946B60A}" type="presParOf" srcId="{2CE0B4BA-5D9C-4F6F-8E18-A3DB0EE979C3}" destId="{ED0BBDFA-26DA-457C-ABC6-C1DA103744DF}" srcOrd="2" destOrd="0" presId="urn:microsoft.com/office/officeart/2009/3/layout/HorizontalOrganizationChart"/>
    <dgm:cxn modelId="{047D1596-AC59-457F-81F6-451B27CC1ADE}" type="presParOf" srcId="{1832870B-B4EA-4A1F-89A8-A748271B1FB7}" destId="{B83F3D01-AE46-49F7-A72C-1A53683F027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AFD0AF-C9DA-47C1-B961-5DF1C7308A7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1E80A06-EA26-4553-89E3-55D0E83E9262}">
      <dgm:prSet phldrT="[文本]" custT="1"/>
      <dgm:spPr/>
      <dgm:t>
        <a:bodyPr/>
        <a:lstStyle/>
        <a:p>
          <a:r>
            <a:rPr lang="zh-CN" altLang="en-US" sz="2800" dirty="0"/>
            <a:t>更改信息</a:t>
          </a:r>
        </a:p>
      </dgm:t>
    </dgm:pt>
    <dgm:pt modelId="{AAF607BB-EAF8-45B2-8E0F-C22975CBAF46}" type="parTrans" cxnId="{8EE041F4-39DE-46FF-A4F1-982C6CDB530B}">
      <dgm:prSet custT="1"/>
      <dgm:spPr/>
      <dgm:t>
        <a:bodyPr/>
        <a:lstStyle/>
        <a:p>
          <a:endParaRPr lang="zh-CN" altLang="en-US" sz="2800"/>
        </a:p>
      </dgm:t>
    </dgm:pt>
    <dgm:pt modelId="{D0914C24-7263-4A12-BA19-5B5AAEFB8D68}" type="sibTrans" cxnId="{8EE041F4-39DE-46FF-A4F1-982C6CDB530B}">
      <dgm:prSet/>
      <dgm:spPr/>
      <dgm:t>
        <a:bodyPr/>
        <a:lstStyle/>
        <a:p>
          <a:endParaRPr lang="zh-CN" altLang="en-US" sz="2800"/>
        </a:p>
      </dgm:t>
    </dgm:pt>
    <dgm:pt modelId="{44B74D68-9835-467D-8F48-E4FF3994B94D}">
      <dgm:prSet phldrT="[文本]" custT="1"/>
      <dgm:spPr/>
      <dgm:t>
        <a:bodyPr/>
        <a:lstStyle/>
        <a:p>
          <a:r>
            <a:rPr lang="zh-CN" altLang="en-US" sz="2800" dirty="0"/>
            <a:t>删除信息</a:t>
          </a:r>
        </a:p>
      </dgm:t>
    </dgm:pt>
    <dgm:pt modelId="{8D38FA02-7855-4243-BF67-A5CCB04D217C}" type="parTrans" cxnId="{E166F0C1-C589-4BA0-80CD-B3B22F14E12A}">
      <dgm:prSet custT="1"/>
      <dgm:spPr/>
      <dgm:t>
        <a:bodyPr/>
        <a:lstStyle/>
        <a:p>
          <a:endParaRPr lang="zh-CN" altLang="en-US" sz="2800"/>
        </a:p>
      </dgm:t>
    </dgm:pt>
    <dgm:pt modelId="{734A0D7B-A99F-4803-A097-EDFE65BB74AE}" type="sibTrans" cxnId="{E166F0C1-C589-4BA0-80CD-B3B22F14E12A}">
      <dgm:prSet/>
      <dgm:spPr/>
      <dgm:t>
        <a:bodyPr/>
        <a:lstStyle/>
        <a:p>
          <a:endParaRPr lang="zh-CN" altLang="en-US" sz="2800"/>
        </a:p>
      </dgm:t>
    </dgm:pt>
    <dgm:pt modelId="{DD7E3D29-C841-4AEE-90D0-CBA9E8381B6B}">
      <dgm:prSet phldrT="[文本]" custT="1"/>
      <dgm:spPr/>
      <dgm:t>
        <a:bodyPr/>
        <a:lstStyle/>
        <a:p>
          <a:r>
            <a:rPr lang="zh-CN" altLang="en-US" sz="2800" dirty="0"/>
            <a:t>增加信息</a:t>
          </a:r>
        </a:p>
      </dgm:t>
    </dgm:pt>
    <dgm:pt modelId="{4162C6A4-3286-4BCF-935E-3223D32B5312}" type="sibTrans" cxnId="{E1ECDED5-A580-42AD-A259-C750F8374739}">
      <dgm:prSet/>
      <dgm:spPr/>
      <dgm:t>
        <a:bodyPr/>
        <a:lstStyle/>
        <a:p>
          <a:endParaRPr lang="zh-CN" altLang="en-US" sz="2800"/>
        </a:p>
      </dgm:t>
    </dgm:pt>
    <dgm:pt modelId="{0FA5C8F2-8E5A-4649-AEC8-2531B0CE465E}" type="parTrans" cxnId="{E1ECDED5-A580-42AD-A259-C750F8374739}">
      <dgm:prSet custT="1"/>
      <dgm:spPr/>
      <dgm:t>
        <a:bodyPr/>
        <a:lstStyle/>
        <a:p>
          <a:endParaRPr lang="zh-CN" altLang="en-US" sz="2800"/>
        </a:p>
      </dgm:t>
    </dgm:pt>
    <dgm:pt modelId="{C0FB6F2F-04D2-4C71-AE2E-AAAFE855727A}">
      <dgm:prSet phldrT="[文本]" custT="1"/>
      <dgm:spPr>
        <a:ln>
          <a:noFill/>
        </a:ln>
      </dgm:spPr>
      <dgm:t>
        <a:bodyPr vert="vert"/>
        <a:lstStyle/>
        <a:p>
          <a:r>
            <a:rPr lang="zh-CN" altLang="en-US" sz="2800" dirty="0"/>
            <a:t>管理房间</a:t>
          </a:r>
        </a:p>
      </dgm:t>
    </dgm:pt>
    <dgm:pt modelId="{8D9C9A86-98B0-41C2-B1C2-795D97C0F66E}" type="sibTrans" cxnId="{15084295-7603-4539-9A82-4F56AB894B32}">
      <dgm:prSet/>
      <dgm:spPr/>
      <dgm:t>
        <a:bodyPr/>
        <a:lstStyle/>
        <a:p>
          <a:endParaRPr lang="zh-CN" altLang="en-US" sz="2800"/>
        </a:p>
      </dgm:t>
    </dgm:pt>
    <dgm:pt modelId="{BEC2A2C4-DD31-4401-AF27-F273224094E3}" type="parTrans" cxnId="{15084295-7603-4539-9A82-4F56AB894B32}">
      <dgm:prSet/>
      <dgm:spPr/>
      <dgm:t>
        <a:bodyPr/>
        <a:lstStyle/>
        <a:p>
          <a:endParaRPr lang="zh-CN" altLang="en-US" sz="2800"/>
        </a:p>
      </dgm:t>
    </dgm:pt>
    <dgm:pt modelId="{940E2BE9-152B-4479-B41E-46FFF516AD94}">
      <dgm:prSet custT="1"/>
      <dgm:spPr/>
      <dgm:t>
        <a:bodyPr/>
        <a:lstStyle/>
        <a:p>
          <a:r>
            <a:rPr lang="zh-CN" altLang="en-US" sz="2800" dirty="0"/>
            <a:t>存储信息</a:t>
          </a:r>
        </a:p>
      </dgm:t>
    </dgm:pt>
    <dgm:pt modelId="{8D6F3957-2F7A-4E75-924A-8C1DA87923B0}" type="parTrans" cxnId="{D63B89FD-D6B1-4084-84BC-555A03934F8A}">
      <dgm:prSet custT="1"/>
      <dgm:spPr/>
      <dgm:t>
        <a:bodyPr/>
        <a:lstStyle/>
        <a:p>
          <a:endParaRPr lang="zh-CN" altLang="en-US" sz="2800"/>
        </a:p>
      </dgm:t>
    </dgm:pt>
    <dgm:pt modelId="{C26A463E-329C-4091-8EA3-B5F23869C00B}" type="sibTrans" cxnId="{D63B89FD-D6B1-4084-84BC-555A03934F8A}">
      <dgm:prSet/>
      <dgm:spPr/>
      <dgm:t>
        <a:bodyPr/>
        <a:lstStyle/>
        <a:p>
          <a:endParaRPr lang="zh-CN" altLang="en-US" sz="2800"/>
        </a:p>
      </dgm:t>
    </dgm:pt>
    <dgm:pt modelId="{77CA7E2F-A0B0-4A04-9254-6A5D03849F87}" type="pres">
      <dgm:prSet presAssocID="{5EAFD0AF-C9DA-47C1-B961-5DF1C7308A7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36FA828-7C11-40AE-B400-9D0999A72EDF}" type="pres">
      <dgm:prSet presAssocID="{C0FB6F2F-04D2-4C71-AE2E-AAAFE855727A}" presName="root1" presStyleCnt="0"/>
      <dgm:spPr/>
    </dgm:pt>
    <dgm:pt modelId="{B0B3BDBA-DDA3-48E4-9C1F-280CD52D0335}" type="pres">
      <dgm:prSet presAssocID="{C0FB6F2F-04D2-4C71-AE2E-AAAFE855727A}" presName="LevelOneTextNode" presStyleLbl="node0" presStyleIdx="0" presStyleCnt="1" custFlipVert="1" custScaleX="179499" custScaleY="30756" custLinFactNeighborX="-81086" custLinFactNeighborY="726">
        <dgm:presLayoutVars>
          <dgm:chPref val="3"/>
        </dgm:presLayoutVars>
      </dgm:prSet>
      <dgm:spPr/>
    </dgm:pt>
    <dgm:pt modelId="{DEB6D11D-33EE-4CB4-8954-8111FAC8260A}" type="pres">
      <dgm:prSet presAssocID="{C0FB6F2F-04D2-4C71-AE2E-AAAFE855727A}" presName="level2hierChild" presStyleCnt="0"/>
      <dgm:spPr/>
    </dgm:pt>
    <dgm:pt modelId="{D47E53C2-74D9-4074-9ED7-F4A6A868D892}" type="pres">
      <dgm:prSet presAssocID="{0FA5C8F2-8E5A-4649-AEC8-2531B0CE465E}" presName="conn2-1" presStyleLbl="parChTrans1D2" presStyleIdx="0" presStyleCnt="4"/>
      <dgm:spPr/>
    </dgm:pt>
    <dgm:pt modelId="{E1228296-19D2-4D46-87E3-DA201A52CA5E}" type="pres">
      <dgm:prSet presAssocID="{0FA5C8F2-8E5A-4649-AEC8-2531B0CE465E}" presName="connTx" presStyleLbl="parChTrans1D2" presStyleIdx="0" presStyleCnt="4"/>
      <dgm:spPr/>
    </dgm:pt>
    <dgm:pt modelId="{FAE90BE7-FB27-4CAD-BFEA-75C5C21AC159}" type="pres">
      <dgm:prSet presAssocID="{DD7E3D29-C841-4AEE-90D0-CBA9E8381B6B}" presName="root2" presStyleCnt="0"/>
      <dgm:spPr/>
    </dgm:pt>
    <dgm:pt modelId="{410230CA-991E-476B-995C-E6990ADBF40D}" type="pres">
      <dgm:prSet presAssocID="{DD7E3D29-C841-4AEE-90D0-CBA9E8381B6B}" presName="LevelTwoTextNode" presStyleLbl="node2" presStyleIdx="0" presStyleCnt="4">
        <dgm:presLayoutVars>
          <dgm:chPref val="3"/>
        </dgm:presLayoutVars>
      </dgm:prSet>
      <dgm:spPr/>
    </dgm:pt>
    <dgm:pt modelId="{7E4BFC5D-ED7C-4079-8330-4B19A49AE5F1}" type="pres">
      <dgm:prSet presAssocID="{DD7E3D29-C841-4AEE-90D0-CBA9E8381B6B}" presName="level3hierChild" presStyleCnt="0"/>
      <dgm:spPr/>
    </dgm:pt>
    <dgm:pt modelId="{3EB3AB8E-6CB3-482D-9DF2-D6C87A782469}" type="pres">
      <dgm:prSet presAssocID="{AAF607BB-EAF8-45B2-8E0F-C22975CBAF46}" presName="conn2-1" presStyleLbl="parChTrans1D2" presStyleIdx="1" presStyleCnt="4"/>
      <dgm:spPr/>
    </dgm:pt>
    <dgm:pt modelId="{BC45E51F-2B02-4FEB-9BB6-3B44A0CC91DB}" type="pres">
      <dgm:prSet presAssocID="{AAF607BB-EAF8-45B2-8E0F-C22975CBAF46}" presName="connTx" presStyleLbl="parChTrans1D2" presStyleIdx="1" presStyleCnt="4"/>
      <dgm:spPr/>
    </dgm:pt>
    <dgm:pt modelId="{D45098F6-3117-4B11-A7BB-DF1B12D93DDB}" type="pres">
      <dgm:prSet presAssocID="{71E80A06-EA26-4553-89E3-55D0E83E9262}" presName="root2" presStyleCnt="0"/>
      <dgm:spPr/>
    </dgm:pt>
    <dgm:pt modelId="{9F4A93D0-ED2B-4669-A0AF-8AFC0F1341A7}" type="pres">
      <dgm:prSet presAssocID="{71E80A06-EA26-4553-89E3-55D0E83E9262}" presName="LevelTwoTextNode" presStyleLbl="node2" presStyleIdx="1" presStyleCnt="4">
        <dgm:presLayoutVars>
          <dgm:chPref val="3"/>
        </dgm:presLayoutVars>
      </dgm:prSet>
      <dgm:spPr/>
    </dgm:pt>
    <dgm:pt modelId="{1E3DD726-40C2-4EEB-8386-250837F252F5}" type="pres">
      <dgm:prSet presAssocID="{71E80A06-EA26-4553-89E3-55D0E83E9262}" presName="level3hierChild" presStyleCnt="0"/>
      <dgm:spPr/>
    </dgm:pt>
    <dgm:pt modelId="{072F42CE-4755-4588-9AB6-CE3FE52A6A2F}" type="pres">
      <dgm:prSet presAssocID="{8D38FA02-7855-4243-BF67-A5CCB04D217C}" presName="conn2-1" presStyleLbl="parChTrans1D2" presStyleIdx="2" presStyleCnt="4"/>
      <dgm:spPr/>
    </dgm:pt>
    <dgm:pt modelId="{0474A491-41A9-4922-93DC-902ED41B5BD0}" type="pres">
      <dgm:prSet presAssocID="{8D38FA02-7855-4243-BF67-A5CCB04D217C}" presName="connTx" presStyleLbl="parChTrans1D2" presStyleIdx="2" presStyleCnt="4"/>
      <dgm:spPr/>
    </dgm:pt>
    <dgm:pt modelId="{9EECC5DE-8DA3-4B56-9801-0EAA6BAA670D}" type="pres">
      <dgm:prSet presAssocID="{44B74D68-9835-467D-8F48-E4FF3994B94D}" presName="root2" presStyleCnt="0"/>
      <dgm:spPr/>
    </dgm:pt>
    <dgm:pt modelId="{900019B4-3272-47AF-A84D-2BB13C95B0F6}" type="pres">
      <dgm:prSet presAssocID="{44B74D68-9835-467D-8F48-E4FF3994B94D}" presName="LevelTwoTextNode" presStyleLbl="node2" presStyleIdx="2" presStyleCnt="4">
        <dgm:presLayoutVars>
          <dgm:chPref val="3"/>
        </dgm:presLayoutVars>
      </dgm:prSet>
      <dgm:spPr/>
    </dgm:pt>
    <dgm:pt modelId="{2956468B-4E88-4B28-82B1-E67244D5B703}" type="pres">
      <dgm:prSet presAssocID="{44B74D68-9835-467D-8F48-E4FF3994B94D}" presName="level3hierChild" presStyleCnt="0"/>
      <dgm:spPr/>
    </dgm:pt>
    <dgm:pt modelId="{2107402B-58C8-4C95-A1DB-F516BE2CC65D}" type="pres">
      <dgm:prSet presAssocID="{8D6F3957-2F7A-4E75-924A-8C1DA87923B0}" presName="conn2-1" presStyleLbl="parChTrans1D2" presStyleIdx="3" presStyleCnt="4"/>
      <dgm:spPr/>
    </dgm:pt>
    <dgm:pt modelId="{4F51EB4D-4464-4E78-8532-72E493AE3BCD}" type="pres">
      <dgm:prSet presAssocID="{8D6F3957-2F7A-4E75-924A-8C1DA87923B0}" presName="connTx" presStyleLbl="parChTrans1D2" presStyleIdx="3" presStyleCnt="4"/>
      <dgm:spPr/>
    </dgm:pt>
    <dgm:pt modelId="{FA4FCB62-5320-4828-AB58-018DB8DC01EC}" type="pres">
      <dgm:prSet presAssocID="{940E2BE9-152B-4479-B41E-46FFF516AD94}" presName="root2" presStyleCnt="0"/>
      <dgm:spPr/>
    </dgm:pt>
    <dgm:pt modelId="{3EB9BBF7-68EA-45FB-BF3C-66F6487035C7}" type="pres">
      <dgm:prSet presAssocID="{940E2BE9-152B-4479-B41E-46FFF516AD94}" presName="LevelTwoTextNode" presStyleLbl="node2" presStyleIdx="3" presStyleCnt="4">
        <dgm:presLayoutVars>
          <dgm:chPref val="3"/>
        </dgm:presLayoutVars>
      </dgm:prSet>
      <dgm:spPr/>
    </dgm:pt>
    <dgm:pt modelId="{54F53BBB-BA1D-43A1-9E03-E39373F44B98}" type="pres">
      <dgm:prSet presAssocID="{940E2BE9-152B-4479-B41E-46FFF516AD94}" presName="level3hierChild" presStyleCnt="0"/>
      <dgm:spPr/>
    </dgm:pt>
  </dgm:ptLst>
  <dgm:cxnLst>
    <dgm:cxn modelId="{72EA4F1A-DBCA-44EC-A398-7E8B5C4C82E8}" type="presOf" srcId="{71E80A06-EA26-4553-89E3-55D0E83E9262}" destId="{9F4A93D0-ED2B-4669-A0AF-8AFC0F1341A7}" srcOrd="0" destOrd="0" presId="urn:microsoft.com/office/officeart/2008/layout/HorizontalMultiLevelHierarchy"/>
    <dgm:cxn modelId="{0B361221-B63A-44B0-B872-69F5E0031CE7}" type="presOf" srcId="{8D6F3957-2F7A-4E75-924A-8C1DA87923B0}" destId="{4F51EB4D-4464-4E78-8532-72E493AE3BCD}" srcOrd="1" destOrd="0" presId="urn:microsoft.com/office/officeart/2008/layout/HorizontalMultiLevelHierarchy"/>
    <dgm:cxn modelId="{D1B86B29-F202-4777-A20C-6DB43311171D}" type="presOf" srcId="{44B74D68-9835-467D-8F48-E4FF3994B94D}" destId="{900019B4-3272-47AF-A84D-2BB13C95B0F6}" srcOrd="0" destOrd="0" presId="urn:microsoft.com/office/officeart/2008/layout/HorizontalMultiLevelHierarchy"/>
    <dgm:cxn modelId="{1CECE437-6553-4559-9E2D-58EA66DD1380}" type="presOf" srcId="{C0FB6F2F-04D2-4C71-AE2E-AAAFE855727A}" destId="{B0B3BDBA-DDA3-48E4-9C1F-280CD52D0335}" srcOrd="0" destOrd="0" presId="urn:microsoft.com/office/officeart/2008/layout/HorizontalMultiLevelHierarchy"/>
    <dgm:cxn modelId="{5C50CE3E-1B85-4281-9958-5FA841D3B8FF}" type="presOf" srcId="{8D38FA02-7855-4243-BF67-A5CCB04D217C}" destId="{072F42CE-4755-4588-9AB6-CE3FE52A6A2F}" srcOrd="0" destOrd="0" presId="urn:microsoft.com/office/officeart/2008/layout/HorizontalMultiLevelHierarchy"/>
    <dgm:cxn modelId="{15084295-7603-4539-9A82-4F56AB894B32}" srcId="{5EAFD0AF-C9DA-47C1-B961-5DF1C7308A7F}" destId="{C0FB6F2F-04D2-4C71-AE2E-AAAFE855727A}" srcOrd="0" destOrd="0" parTransId="{BEC2A2C4-DD31-4401-AF27-F273224094E3}" sibTransId="{8D9C9A86-98B0-41C2-B1C2-795D97C0F66E}"/>
    <dgm:cxn modelId="{C0DC879A-A554-4D93-9E84-50066C8134B3}" type="presOf" srcId="{0FA5C8F2-8E5A-4649-AEC8-2531B0CE465E}" destId="{D47E53C2-74D9-4074-9ED7-F4A6A868D892}" srcOrd="0" destOrd="0" presId="urn:microsoft.com/office/officeart/2008/layout/HorizontalMultiLevelHierarchy"/>
    <dgm:cxn modelId="{A8D0C9A2-4951-445F-B1F0-0F1EA908F9C5}" type="presOf" srcId="{DD7E3D29-C841-4AEE-90D0-CBA9E8381B6B}" destId="{410230CA-991E-476B-995C-E6990ADBF40D}" srcOrd="0" destOrd="0" presId="urn:microsoft.com/office/officeart/2008/layout/HorizontalMultiLevelHierarchy"/>
    <dgm:cxn modelId="{1D4208A6-CC30-448A-A9E4-C0FA6F6CD1C7}" type="presOf" srcId="{AAF607BB-EAF8-45B2-8E0F-C22975CBAF46}" destId="{3EB3AB8E-6CB3-482D-9DF2-D6C87A782469}" srcOrd="0" destOrd="0" presId="urn:microsoft.com/office/officeart/2008/layout/HorizontalMultiLevelHierarchy"/>
    <dgm:cxn modelId="{0A378FB4-AE20-494D-9C62-F201A2CA0E21}" type="presOf" srcId="{0FA5C8F2-8E5A-4649-AEC8-2531B0CE465E}" destId="{E1228296-19D2-4D46-87E3-DA201A52CA5E}" srcOrd="1" destOrd="0" presId="urn:microsoft.com/office/officeart/2008/layout/HorizontalMultiLevelHierarchy"/>
    <dgm:cxn modelId="{E166F0C1-C589-4BA0-80CD-B3B22F14E12A}" srcId="{C0FB6F2F-04D2-4C71-AE2E-AAAFE855727A}" destId="{44B74D68-9835-467D-8F48-E4FF3994B94D}" srcOrd="2" destOrd="0" parTransId="{8D38FA02-7855-4243-BF67-A5CCB04D217C}" sibTransId="{734A0D7B-A99F-4803-A097-EDFE65BB74AE}"/>
    <dgm:cxn modelId="{0EBB46CC-57DE-44E4-911C-824A13988F54}" type="presOf" srcId="{AAF607BB-EAF8-45B2-8E0F-C22975CBAF46}" destId="{BC45E51F-2B02-4FEB-9BB6-3B44A0CC91DB}" srcOrd="1" destOrd="0" presId="urn:microsoft.com/office/officeart/2008/layout/HorizontalMultiLevelHierarchy"/>
    <dgm:cxn modelId="{11F33AD3-B9AC-4BD9-B54B-67F4A4AFC4B8}" type="presOf" srcId="{8D6F3957-2F7A-4E75-924A-8C1DA87923B0}" destId="{2107402B-58C8-4C95-A1DB-F516BE2CC65D}" srcOrd="0" destOrd="0" presId="urn:microsoft.com/office/officeart/2008/layout/HorizontalMultiLevelHierarchy"/>
    <dgm:cxn modelId="{E1ECDED5-A580-42AD-A259-C750F8374739}" srcId="{C0FB6F2F-04D2-4C71-AE2E-AAAFE855727A}" destId="{DD7E3D29-C841-4AEE-90D0-CBA9E8381B6B}" srcOrd="0" destOrd="0" parTransId="{0FA5C8F2-8E5A-4649-AEC8-2531B0CE465E}" sibTransId="{4162C6A4-3286-4BCF-935E-3223D32B5312}"/>
    <dgm:cxn modelId="{62CC9AD6-26EC-4AC9-B913-A1E840AC813D}" type="presOf" srcId="{940E2BE9-152B-4479-B41E-46FFF516AD94}" destId="{3EB9BBF7-68EA-45FB-BF3C-66F6487035C7}" srcOrd="0" destOrd="0" presId="urn:microsoft.com/office/officeart/2008/layout/HorizontalMultiLevelHierarchy"/>
    <dgm:cxn modelId="{8EE041F4-39DE-46FF-A4F1-982C6CDB530B}" srcId="{C0FB6F2F-04D2-4C71-AE2E-AAAFE855727A}" destId="{71E80A06-EA26-4553-89E3-55D0E83E9262}" srcOrd="1" destOrd="0" parTransId="{AAF607BB-EAF8-45B2-8E0F-C22975CBAF46}" sibTransId="{D0914C24-7263-4A12-BA19-5B5AAEFB8D68}"/>
    <dgm:cxn modelId="{EB44A5F8-7397-4A99-B63B-40583CF3802C}" type="presOf" srcId="{8D38FA02-7855-4243-BF67-A5CCB04D217C}" destId="{0474A491-41A9-4922-93DC-902ED41B5BD0}" srcOrd="1" destOrd="0" presId="urn:microsoft.com/office/officeart/2008/layout/HorizontalMultiLevelHierarchy"/>
    <dgm:cxn modelId="{46060EFB-E183-4342-B16A-34C96365F2B3}" type="presOf" srcId="{5EAFD0AF-C9DA-47C1-B961-5DF1C7308A7F}" destId="{77CA7E2F-A0B0-4A04-9254-6A5D03849F87}" srcOrd="0" destOrd="0" presId="urn:microsoft.com/office/officeart/2008/layout/HorizontalMultiLevelHierarchy"/>
    <dgm:cxn modelId="{D63B89FD-D6B1-4084-84BC-555A03934F8A}" srcId="{C0FB6F2F-04D2-4C71-AE2E-AAAFE855727A}" destId="{940E2BE9-152B-4479-B41E-46FFF516AD94}" srcOrd="3" destOrd="0" parTransId="{8D6F3957-2F7A-4E75-924A-8C1DA87923B0}" sibTransId="{C26A463E-329C-4091-8EA3-B5F23869C00B}"/>
    <dgm:cxn modelId="{7087B0B8-16F4-47C9-98AF-93D3E0ED4A3D}" type="presParOf" srcId="{77CA7E2F-A0B0-4A04-9254-6A5D03849F87}" destId="{936FA828-7C11-40AE-B400-9D0999A72EDF}" srcOrd="0" destOrd="0" presId="urn:microsoft.com/office/officeart/2008/layout/HorizontalMultiLevelHierarchy"/>
    <dgm:cxn modelId="{A24F54A6-D4BF-4D54-9206-698624293E70}" type="presParOf" srcId="{936FA828-7C11-40AE-B400-9D0999A72EDF}" destId="{B0B3BDBA-DDA3-48E4-9C1F-280CD52D0335}" srcOrd="0" destOrd="0" presId="urn:microsoft.com/office/officeart/2008/layout/HorizontalMultiLevelHierarchy"/>
    <dgm:cxn modelId="{919F15C8-A899-4988-98A4-D24323152275}" type="presParOf" srcId="{936FA828-7C11-40AE-B400-9D0999A72EDF}" destId="{DEB6D11D-33EE-4CB4-8954-8111FAC8260A}" srcOrd="1" destOrd="0" presId="urn:microsoft.com/office/officeart/2008/layout/HorizontalMultiLevelHierarchy"/>
    <dgm:cxn modelId="{CF7C188F-AABB-40A5-8FD7-8924C9958F90}" type="presParOf" srcId="{DEB6D11D-33EE-4CB4-8954-8111FAC8260A}" destId="{D47E53C2-74D9-4074-9ED7-F4A6A868D892}" srcOrd="0" destOrd="0" presId="urn:microsoft.com/office/officeart/2008/layout/HorizontalMultiLevelHierarchy"/>
    <dgm:cxn modelId="{47F31257-26A0-4CF6-B22B-4E3D5FB65390}" type="presParOf" srcId="{D47E53C2-74D9-4074-9ED7-F4A6A868D892}" destId="{E1228296-19D2-4D46-87E3-DA201A52CA5E}" srcOrd="0" destOrd="0" presId="urn:microsoft.com/office/officeart/2008/layout/HorizontalMultiLevelHierarchy"/>
    <dgm:cxn modelId="{9DC14059-0FFC-495D-B646-22C4D9FA93F5}" type="presParOf" srcId="{DEB6D11D-33EE-4CB4-8954-8111FAC8260A}" destId="{FAE90BE7-FB27-4CAD-BFEA-75C5C21AC159}" srcOrd="1" destOrd="0" presId="urn:microsoft.com/office/officeart/2008/layout/HorizontalMultiLevelHierarchy"/>
    <dgm:cxn modelId="{5E94C928-67C7-45E4-BB03-4C4C496041C9}" type="presParOf" srcId="{FAE90BE7-FB27-4CAD-BFEA-75C5C21AC159}" destId="{410230CA-991E-476B-995C-E6990ADBF40D}" srcOrd="0" destOrd="0" presId="urn:microsoft.com/office/officeart/2008/layout/HorizontalMultiLevelHierarchy"/>
    <dgm:cxn modelId="{028129CD-CC87-4603-9C4B-D42224D77CB4}" type="presParOf" srcId="{FAE90BE7-FB27-4CAD-BFEA-75C5C21AC159}" destId="{7E4BFC5D-ED7C-4079-8330-4B19A49AE5F1}" srcOrd="1" destOrd="0" presId="urn:microsoft.com/office/officeart/2008/layout/HorizontalMultiLevelHierarchy"/>
    <dgm:cxn modelId="{D4F315E9-BECF-459E-B126-7CBE293580A8}" type="presParOf" srcId="{DEB6D11D-33EE-4CB4-8954-8111FAC8260A}" destId="{3EB3AB8E-6CB3-482D-9DF2-D6C87A782469}" srcOrd="2" destOrd="0" presId="urn:microsoft.com/office/officeart/2008/layout/HorizontalMultiLevelHierarchy"/>
    <dgm:cxn modelId="{FBCE749D-C982-4ED5-A2C1-69D2B6EAC20F}" type="presParOf" srcId="{3EB3AB8E-6CB3-482D-9DF2-D6C87A782469}" destId="{BC45E51F-2B02-4FEB-9BB6-3B44A0CC91DB}" srcOrd="0" destOrd="0" presId="urn:microsoft.com/office/officeart/2008/layout/HorizontalMultiLevelHierarchy"/>
    <dgm:cxn modelId="{F2E525D1-83B3-41E0-B6ED-2F946DAE110D}" type="presParOf" srcId="{DEB6D11D-33EE-4CB4-8954-8111FAC8260A}" destId="{D45098F6-3117-4B11-A7BB-DF1B12D93DDB}" srcOrd="3" destOrd="0" presId="urn:microsoft.com/office/officeart/2008/layout/HorizontalMultiLevelHierarchy"/>
    <dgm:cxn modelId="{BE1316E0-A882-4157-A1D7-138F6B784734}" type="presParOf" srcId="{D45098F6-3117-4B11-A7BB-DF1B12D93DDB}" destId="{9F4A93D0-ED2B-4669-A0AF-8AFC0F1341A7}" srcOrd="0" destOrd="0" presId="urn:microsoft.com/office/officeart/2008/layout/HorizontalMultiLevelHierarchy"/>
    <dgm:cxn modelId="{EEA11398-D16A-4BAE-B20B-352D6756A64B}" type="presParOf" srcId="{D45098F6-3117-4B11-A7BB-DF1B12D93DDB}" destId="{1E3DD726-40C2-4EEB-8386-250837F252F5}" srcOrd="1" destOrd="0" presId="urn:microsoft.com/office/officeart/2008/layout/HorizontalMultiLevelHierarchy"/>
    <dgm:cxn modelId="{07C1EBCA-2371-4DA2-94EC-E0BC183A6491}" type="presParOf" srcId="{DEB6D11D-33EE-4CB4-8954-8111FAC8260A}" destId="{072F42CE-4755-4588-9AB6-CE3FE52A6A2F}" srcOrd="4" destOrd="0" presId="urn:microsoft.com/office/officeart/2008/layout/HorizontalMultiLevelHierarchy"/>
    <dgm:cxn modelId="{1AB15ACA-34B8-49D6-A25E-AFDFCA37B71B}" type="presParOf" srcId="{072F42CE-4755-4588-9AB6-CE3FE52A6A2F}" destId="{0474A491-41A9-4922-93DC-902ED41B5BD0}" srcOrd="0" destOrd="0" presId="urn:microsoft.com/office/officeart/2008/layout/HorizontalMultiLevelHierarchy"/>
    <dgm:cxn modelId="{6EAB3C7F-E501-4054-B87C-6E1AA55B3779}" type="presParOf" srcId="{DEB6D11D-33EE-4CB4-8954-8111FAC8260A}" destId="{9EECC5DE-8DA3-4B56-9801-0EAA6BAA670D}" srcOrd="5" destOrd="0" presId="urn:microsoft.com/office/officeart/2008/layout/HorizontalMultiLevelHierarchy"/>
    <dgm:cxn modelId="{A4074878-81E0-4A2A-B061-5ABDE4AF928F}" type="presParOf" srcId="{9EECC5DE-8DA3-4B56-9801-0EAA6BAA670D}" destId="{900019B4-3272-47AF-A84D-2BB13C95B0F6}" srcOrd="0" destOrd="0" presId="urn:microsoft.com/office/officeart/2008/layout/HorizontalMultiLevelHierarchy"/>
    <dgm:cxn modelId="{6291D7D2-8AEB-40FD-9A60-BD7EB1540A4E}" type="presParOf" srcId="{9EECC5DE-8DA3-4B56-9801-0EAA6BAA670D}" destId="{2956468B-4E88-4B28-82B1-E67244D5B703}" srcOrd="1" destOrd="0" presId="urn:microsoft.com/office/officeart/2008/layout/HorizontalMultiLevelHierarchy"/>
    <dgm:cxn modelId="{7DDB09E6-6236-464F-9F2E-DAAA20FD0BBF}" type="presParOf" srcId="{DEB6D11D-33EE-4CB4-8954-8111FAC8260A}" destId="{2107402B-58C8-4C95-A1DB-F516BE2CC65D}" srcOrd="6" destOrd="0" presId="urn:microsoft.com/office/officeart/2008/layout/HorizontalMultiLevelHierarchy"/>
    <dgm:cxn modelId="{DFE03FE1-74BF-46C0-A26B-FA4863322627}" type="presParOf" srcId="{2107402B-58C8-4C95-A1DB-F516BE2CC65D}" destId="{4F51EB4D-4464-4E78-8532-72E493AE3BCD}" srcOrd="0" destOrd="0" presId="urn:microsoft.com/office/officeart/2008/layout/HorizontalMultiLevelHierarchy"/>
    <dgm:cxn modelId="{1A7F5E0E-82DB-4B6E-8908-C33C83BA3A63}" type="presParOf" srcId="{DEB6D11D-33EE-4CB4-8954-8111FAC8260A}" destId="{FA4FCB62-5320-4828-AB58-018DB8DC01EC}" srcOrd="7" destOrd="0" presId="urn:microsoft.com/office/officeart/2008/layout/HorizontalMultiLevelHierarchy"/>
    <dgm:cxn modelId="{1C03E418-D87A-42F6-A96D-080378CC0B43}" type="presParOf" srcId="{FA4FCB62-5320-4828-AB58-018DB8DC01EC}" destId="{3EB9BBF7-68EA-45FB-BF3C-66F6487035C7}" srcOrd="0" destOrd="0" presId="urn:microsoft.com/office/officeart/2008/layout/HorizontalMultiLevelHierarchy"/>
    <dgm:cxn modelId="{35125962-C3A2-420E-A456-01B4D9414F3F}" type="presParOf" srcId="{FA4FCB62-5320-4828-AB58-018DB8DC01EC}" destId="{54F53BBB-BA1D-43A1-9E03-E39373F44B9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AFD0AF-C9DA-47C1-B961-5DF1C7308A7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4B74D68-9835-467D-8F48-E4FF3994B94D}">
      <dgm:prSet phldrT="[文本]" custT="1"/>
      <dgm:spPr/>
      <dgm:t>
        <a:bodyPr/>
        <a:lstStyle/>
        <a:p>
          <a:r>
            <a:rPr lang="zh-CN" altLang="en-US" sz="2800" dirty="0"/>
            <a:t>浏览订单</a:t>
          </a:r>
        </a:p>
      </dgm:t>
    </dgm:pt>
    <dgm:pt modelId="{8D38FA02-7855-4243-BF67-A5CCB04D217C}" type="parTrans" cxnId="{E166F0C1-C589-4BA0-80CD-B3B22F14E12A}">
      <dgm:prSet custT="1"/>
      <dgm:spPr/>
      <dgm:t>
        <a:bodyPr/>
        <a:lstStyle/>
        <a:p>
          <a:endParaRPr lang="zh-CN" altLang="en-US" sz="2800"/>
        </a:p>
      </dgm:t>
    </dgm:pt>
    <dgm:pt modelId="{734A0D7B-A99F-4803-A097-EDFE65BB74AE}" type="sibTrans" cxnId="{E166F0C1-C589-4BA0-80CD-B3B22F14E12A}">
      <dgm:prSet/>
      <dgm:spPr/>
      <dgm:t>
        <a:bodyPr/>
        <a:lstStyle/>
        <a:p>
          <a:endParaRPr lang="zh-CN" altLang="en-US" sz="2800"/>
        </a:p>
      </dgm:t>
    </dgm:pt>
    <dgm:pt modelId="{DD7E3D29-C841-4AEE-90D0-CBA9E8381B6B}">
      <dgm:prSet phldrT="[文本]" custT="1"/>
      <dgm:spPr/>
      <dgm:t>
        <a:bodyPr/>
        <a:lstStyle/>
        <a:p>
          <a:r>
            <a:rPr lang="zh-CN" altLang="en-US" sz="2800" dirty="0"/>
            <a:t>开房</a:t>
          </a:r>
        </a:p>
      </dgm:t>
    </dgm:pt>
    <dgm:pt modelId="{4162C6A4-3286-4BCF-935E-3223D32B5312}" type="sibTrans" cxnId="{E1ECDED5-A580-42AD-A259-C750F8374739}">
      <dgm:prSet/>
      <dgm:spPr/>
      <dgm:t>
        <a:bodyPr/>
        <a:lstStyle/>
        <a:p>
          <a:endParaRPr lang="zh-CN" altLang="en-US" sz="2800"/>
        </a:p>
      </dgm:t>
    </dgm:pt>
    <dgm:pt modelId="{0FA5C8F2-8E5A-4649-AEC8-2531B0CE465E}" type="parTrans" cxnId="{E1ECDED5-A580-42AD-A259-C750F8374739}">
      <dgm:prSet custT="1"/>
      <dgm:spPr/>
      <dgm:t>
        <a:bodyPr/>
        <a:lstStyle/>
        <a:p>
          <a:endParaRPr lang="zh-CN" altLang="en-US" sz="2800"/>
        </a:p>
      </dgm:t>
    </dgm:pt>
    <dgm:pt modelId="{C0FB6F2F-04D2-4C71-AE2E-AAAFE855727A}">
      <dgm:prSet phldrT="[文本]" custT="1"/>
      <dgm:spPr>
        <a:ln>
          <a:noFill/>
        </a:ln>
      </dgm:spPr>
      <dgm:t>
        <a:bodyPr vert="vert"/>
        <a:lstStyle/>
        <a:p>
          <a:r>
            <a:rPr lang="zh-CN" altLang="en-US" sz="2800" dirty="0"/>
            <a:t>订单</a:t>
          </a:r>
        </a:p>
      </dgm:t>
    </dgm:pt>
    <dgm:pt modelId="{8D9C9A86-98B0-41C2-B1C2-795D97C0F66E}" type="sibTrans" cxnId="{15084295-7603-4539-9A82-4F56AB894B32}">
      <dgm:prSet/>
      <dgm:spPr/>
      <dgm:t>
        <a:bodyPr/>
        <a:lstStyle/>
        <a:p>
          <a:endParaRPr lang="zh-CN" altLang="en-US" sz="2800"/>
        </a:p>
      </dgm:t>
    </dgm:pt>
    <dgm:pt modelId="{BEC2A2C4-DD31-4401-AF27-F273224094E3}" type="parTrans" cxnId="{15084295-7603-4539-9A82-4F56AB894B32}">
      <dgm:prSet/>
      <dgm:spPr/>
      <dgm:t>
        <a:bodyPr/>
        <a:lstStyle/>
        <a:p>
          <a:endParaRPr lang="zh-CN" altLang="en-US" sz="2800"/>
        </a:p>
      </dgm:t>
    </dgm:pt>
    <dgm:pt modelId="{940E2BE9-152B-4479-B41E-46FFF516AD94}">
      <dgm:prSet custT="1"/>
      <dgm:spPr/>
      <dgm:t>
        <a:bodyPr/>
        <a:lstStyle/>
        <a:p>
          <a:r>
            <a:rPr lang="zh-CN" altLang="en-US" sz="2800" dirty="0"/>
            <a:t>取消订单</a:t>
          </a:r>
        </a:p>
      </dgm:t>
    </dgm:pt>
    <dgm:pt modelId="{8D6F3957-2F7A-4E75-924A-8C1DA87923B0}" type="parTrans" cxnId="{D63B89FD-D6B1-4084-84BC-555A03934F8A}">
      <dgm:prSet custT="1"/>
      <dgm:spPr/>
      <dgm:t>
        <a:bodyPr/>
        <a:lstStyle/>
        <a:p>
          <a:endParaRPr lang="zh-CN" altLang="en-US" sz="2800"/>
        </a:p>
      </dgm:t>
    </dgm:pt>
    <dgm:pt modelId="{C26A463E-329C-4091-8EA3-B5F23869C00B}" type="sibTrans" cxnId="{D63B89FD-D6B1-4084-84BC-555A03934F8A}">
      <dgm:prSet/>
      <dgm:spPr/>
      <dgm:t>
        <a:bodyPr/>
        <a:lstStyle/>
        <a:p>
          <a:endParaRPr lang="zh-CN" altLang="en-US" sz="2800"/>
        </a:p>
      </dgm:t>
    </dgm:pt>
    <dgm:pt modelId="{77CA7E2F-A0B0-4A04-9254-6A5D03849F87}" type="pres">
      <dgm:prSet presAssocID="{5EAFD0AF-C9DA-47C1-B961-5DF1C7308A7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36FA828-7C11-40AE-B400-9D0999A72EDF}" type="pres">
      <dgm:prSet presAssocID="{C0FB6F2F-04D2-4C71-AE2E-AAAFE855727A}" presName="root1" presStyleCnt="0"/>
      <dgm:spPr/>
    </dgm:pt>
    <dgm:pt modelId="{B0B3BDBA-DDA3-48E4-9C1F-280CD52D0335}" type="pres">
      <dgm:prSet presAssocID="{C0FB6F2F-04D2-4C71-AE2E-AAAFE855727A}" presName="LevelOneTextNode" presStyleLbl="node0" presStyleIdx="0" presStyleCnt="1" custFlipVert="1" custScaleX="309500" custScaleY="35406" custLinFactNeighborX="-75016" custLinFactNeighborY="23">
        <dgm:presLayoutVars>
          <dgm:chPref val="3"/>
        </dgm:presLayoutVars>
      </dgm:prSet>
      <dgm:spPr/>
    </dgm:pt>
    <dgm:pt modelId="{DEB6D11D-33EE-4CB4-8954-8111FAC8260A}" type="pres">
      <dgm:prSet presAssocID="{C0FB6F2F-04D2-4C71-AE2E-AAAFE855727A}" presName="level2hierChild" presStyleCnt="0"/>
      <dgm:spPr/>
    </dgm:pt>
    <dgm:pt modelId="{D47E53C2-74D9-4074-9ED7-F4A6A868D892}" type="pres">
      <dgm:prSet presAssocID="{0FA5C8F2-8E5A-4649-AEC8-2531B0CE465E}" presName="conn2-1" presStyleLbl="parChTrans1D2" presStyleIdx="0" presStyleCnt="3"/>
      <dgm:spPr/>
    </dgm:pt>
    <dgm:pt modelId="{E1228296-19D2-4D46-87E3-DA201A52CA5E}" type="pres">
      <dgm:prSet presAssocID="{0FA5C8F2-8E5A-4649-AEC8-2531B0CE465E}" presName="connTx" presStyleLbl="parChTrans1D2" presStyleIdx="0" presStyleCnt="3"/>
      <dgm:spPr/>
    </dgm:pt>
    <dgm:pt modelId="{FAE90BE7-FB27-4CAD-BFEA-75C5C21AC159}" type="pres">
      <dgm:prSet presAssocID="{DD7E3D29-C841-4AEE-90D0-CBA9E8381B6B}" presName="root2" presStyleCnt="0"/>
      <dgm:spPr/>
    </dgm:pt>
    <dgm:pt modelId="{410230CA-991E-476B-995C-E6990ADBF40D}" type="pres">
      <dgm:prSet presAssocID="{DD7E3D29-C841-4AEE-90D0-CBA9E8381B6B}" presName="LevelTwoTextNode" presStyleLbl="node2" presStyleIdx="0" presStyleCnt="3" custScaleX="165567" custScaleY="152777">
        <dgm:presLayoutVars>
          <dgm:chPref val="3"/>
        </dgm:presLayoutVars>
      </dgm:prSet>
      <dgm:spPr/>
    </dgm:pt>
    <dgm:pt modelId="{7E4BFC5D-ED7C-4079-8330-4B19A49AE5F1}" type="pres">
      <dgm:prSet presAssocID="{DD7E3D29-C841-4AEE-90D0-CBA9E8381B6B}" presName="level3hierChild" presStyleCnt="0"/>
      <dgm:spPr/>
    </dgm:pt>
    <dgm:pt modelId="{072F42CE-4755-4588-9AB6-CE3FE52A6A2F}" type="pres">
      <dgm:prSet presAssocID="{8D38FA02-7855-4243-BF67-A5CCB04D217C}" presName="conn2-1" presStyleLbl="parChTrans1D2" presStyleIdx="1" presStyleCnt="3"/>
      <dgm:spPr/>
    </dgm:pt>
    <dgm:pt modelId="{0474A491-41A9-4922-93DC-902ED41B5BD0}" type="pres">
      <dgm:prSet presAssocID="{8D38FA02-7855-4243-BF67-A5CCB04D217C}" presName="connTx" presStyleLbl="parChTrans1D2" presStyleIdx="1" presStyleCnt="3"/>
      <dgm:spPr/>
    </dgm:pt>
    <dgm:pt modelId="{9EECC5DE-8DA3-4B56-9801-0EAA6BAA670D}" type="pres">
      <dgm:prSet presAssocID="{44B74D68-9835-467D-8F48-E4FF3994B94D}" presName="root2" presStyleCnt="0"/>
      <dgm:spPr/>
    </dgm:pt>
    <dgm:pt modelId="{900019B4-3272-47AF-A84D-2BB13C95B0F6}" type="pres">
      <dgm:prSet presAssocID="{44B74D68-9835-467D-8F48-E4FF3994B94D}" presName="LevelTwoTextNode" presStyleLbl="node2" presStyleIdx="1" presStyleCnt="3" custScaleX="165567" custScaleY="152777">
        <dgm:presLayoutVars>
          <dgm:chPref val="3"/>
        </dgm:presLayoutVars>
      </dgm:prSet>
      <dgm:spPr/>
    </dgm:pt>
    <dgm:pt modelId="{2956468B-4E88-4B28-82B1-E67244D5B703}" type="pres">
      <dgm:prSet presAssocID="{44B74D68-9835-467D-8F48-E4FF3994B94D}" presName="level3hierChild" presStyleCnt="0"/>
      <dgm:spPr/>
    </dgm:pt>
    <dgm:pt modelId="{2107402B-58C8-4C95-A1DB-F516BE2CC65D}" type="pres">
      <dgm:prSet presAssocID="{8D6F3957-2F7A-4E75-924A-8C1DA87923B0}" presName="conn2-1" presStyleLbl="parChTrans1D2" presStyleIdx="2" presStyleCnt="3"/>
      <dgm:spPr/>
    </dgm:pt>
    <dgm:pt modelId="{4F51EB4D-4464-4E78-8532-72E493AE3BCD}" type="pres">
      <dgm:prSet presAssocID="{8D6F3957-2F7A-4E75-924A-8C1DA87923B0}" presName="connTx" presStyleLbl="parChTrans1D2" presStyleIdx="2" presStyleCnt="3"/>
      <dgm:spPr/>
    </dgm:pt>
    <dgm:pt modelId="{FA4FCB62-5320-4828-AB58-018DB8DC01EC}" type="pres">
      <dgm:prSet presAssocID="{940E2BE9-152B-4479-B41E-46FFF516AD94}" presName="root2" presStyleCnt="0"/>
      <dgm:spPr/>
    </dgm:pt>
    <dgm:pt modelId="{3EB9BBF7-68EA-45FB-BF3C-66F6487035C7}" type="pres">
      <dgm:prSet presAssocID="{940E2BE9-152B-4479-B41E-46FFF516AD94}" presName="LevelTwoTextNode" presStyleLbl="node2" presStyleIdx="2" presStyleCnt="3" custScaleX="165567" custScaleY="152777">
        <dgm:presLayoutVars>
          <dgm:chPref val="3"/>
        </dgm:presLayoutVars>
      </dgm:prSet>
      <dgm:spPr/>
    </dgm:pt>
    <dgm:pt modelId="{54F53BBB-BA1D-43A1-9E03-E39373F44B98}" type="pres">
      <dgm:prSet presAssocID="{940E2BE9-152B-4479-B41E-46FFF516AD94}" presName="level3hierChild" presStyleCnt="0"/>
      <dgm:spPr/>
    </dgm:pt>
  </dgm:ptLst>
  <dgm:cxnLst>
    <dgm:cxn modelId="{0B361221-B63A-44B0-B872-69F5E0031CE7}" type="presOf" srcId="{8D6F3957-2F7A-4E75-924A-8C1DA87923B0}" destId="{4F51EB4D-4464-4E78-8532-72E493AE3BCD}" srcOrd="1" destOrd="0" presId="urn:microsoft.com/office/officeart/2008/layout/HorizontalMultiLevelHierarchy"/>
    <dgm:cxn modelId="{D1B86B29-F202-4777-A20C-6DB43311171D}" type="presOf" srcId="{44B74D68-9835-467D-8F48-E4FF3994B94D}" destId="{900019B4-3272-47AF-A84D-2BB13C95B0F6}" srcOrd="0" destOrd="0" presId="urn:microsoft.com/office/officeart/2008/layout/HorizontalMultiLevelHierarchy"/>
    <dgm:cxn modelId="{1CECE437-6553-4559-9E2D-58EA66DD1380}" type="presOf" srcId="{C0FB6F2F-04D2-4C71-AE2E-AAAFE855727A}" destId="{B0B3BDBA-DDA3-48E4-9C1F-280CD52D0335}" srcOrd="0" destOrd="0" presId="urn:microsoft.com/office/officeart/2008/layout/HorizontalMultiLevelHierarchy"/>
    <dgm:cxn modelId="{5C50CE3E-1B85-4281-9958-5FA841D3B8FF}" type="presOf" srcId="{8D38FA02-7855-4243-BF67-A5CCB04D217C}" destId="{072F42CE-4755-4588-9AB6-CE3FE52A6A2F}" srcOrd="0" destOrd="0" presId="urn:microsoft.com/office/officeart/2008/layout/HorizontalMultiLevelHierarchy"/>
    <dgm:cxn modelId="{15084295-7603-4539-9A82-4F56AB894B32}" srcId="{5EAFD0AF-C9DA-47C1-B961-5DF1C7308A7F}" destId="{C0FB6F2F-04D2-4C71-AE2E-AAAFE855727A}" srcOrd="0" destOrd="0" parTransId="{BEC2A2C4-DD31-4401-AF27-F273224094E3}" sibTransId="{8D9C9A86-98B0-41C2-B1C2-795D97C0F66E}"/>
    <dgm:cxn modelId="{C0DC879A-A554-4D93-9E84-50066C8134B3}" type="presOf" srcId="{0FA5C8F2-8E5A-4649-AEC8-2531B0CE465E}" destId="{D47E53C2-74D9-4074-9ED7-F4A6A868D892}" srcOrd="0" destOrd="0" presId="urn:microsoft.com/office/officeart/2008/layout/HorizontalMultiLevelHierarchy"/>
    <dgm:cxn modelId="{A8D0C9A2-4951-445F-B1F0-0F1EA908F9C5}" type="presOf" srcId="{DD7E3D29-C841-4AEE-90D0-CBA9E8381B6B}" destId="{410230CA-991E-476B-995C-E6990ADBF40D}" srcOrd="0" destOrd="0" presId="urn:microsoft.com/office/officeart/2008/layout/HorizontalMultiLevelHierarchy"/>
    <dgm:cxn modelId="{0A378FB4-AE20-494D-9C62-F201A2CA0E21}" type="presOf" srcId="{0FA5C8F2-8E5A-4649-AEC8-2531B0CE465E}" destId="{E1228296-19D2-4D46-87E3-DA201A52CA5E}" srcOrd="1" destOrd="0" presId="urn:microsoft.com/office/officeart/2008/layout/HorizontalMultiLevelHierarchy"/>
    <dgm:cxn modelId="{E166F0C1-C589-4BA0-80CD-B3B22F14E12A}" srcId="{C0FB6F2F-04D2-4C71-AE2E-AAAFE855727A}" destId="{44B74D68-9835-467D-8F48-E4FF3994B94D}" srcOrd="1" destOrd="0" parTransId="{8D38FA02-7855-4243-BF67-A5CCB04D217C}" sibTransId="{734A0D7B-A99F-4803-A097-EDFE65BB74AE}"/>
    <dgm:cxn modelId="{11F33AD3-B9AC-4BD9-B54B-67F4A4AFC4B8}" type="presOf" srcId="{8D6F3957-2F7A-4E75-924A-8C1DA87923B0}" destId="{2107402B-58C8-4C95-A1DB-F516BE2CC65D}" srcOrd="0" destOrd="0" presId="urn:microsoft.com/office/officeart/2008/layout/HorizontalMultiLevelHierarchy"/>
    <dgm:cxn modelId="{E1ECDED5-A580-42AD-A259-C750F8374739}" srcId="{C0FB6F2F-04D2-4C71-AE2E-AAAFE855727A}" destId="{DD7E3D29-C841-4AEE-90D0-CBA9E8381B6B}" srcOrd="0" destOrd="0" parTransId="{0FA5C8F2-8E5A-4649-AEC8-2531B0CE465E}" sibTransId="{4162C6A4-3286-4BCF-935E-3223D32B5312}"/>
    <dgm:cxn modelId="{62CC9AD6-26EC-4AC9-B913-A1E840AC813D}" type="presOf" srcId="{940E2BE9-152B-4479-B41E-46FFF516AD94}" destId="{3EB9BBF7-68EA-45FB-BF3C-66F6487035C7}" srcOrd="0" destOrd="0" presId="urn:microsoft.com/office/officeart/2008/layout/HorizontalMultiLevelHierarchy"/>
    <dgm:cxn modelId="{EB44A5F8-7397-4A99-B63B-40583CF3802C}" type="presOf" srcId="{8D38FA02-7855-4243-BF67-A5CCB04D217C}" destId="{0474A491-41A9-4922-93DC-902ED41B5BD0}" srcOrd="1" destOrd="0" presId="urn:microsoft.com/office/officeart/2008/layout/HorizontalMultiLevelHierarchy"/>
    <dgm:cxn modelId="{46060EFB-E183-4342-B16A-34C96365F2B3}" type="presOf" srcId="{5EAFD0AF-C9DA-47C1-B961-5DF1C7308A7F}" destId="{77CA7E2F-A0B0-4A04-9254-6A5D03849F87}" srcOrd="0" destOrd="0" presId="urn:microsoft.com/office/officeart/2008/layout/HorizontalMultiLevelHierarchy"/>
    <dgm:cxn modelId="{D63B89FD-D6B1-4084-84BC-555A03934F8A}" srcId="{C0FB6F2F-04D2-4C71-AE2E-AAAFE855727A}" destId="{940E2BE9-152B-4479-B41E-46FFF516AD94}" srcOrd="2" destOrd="0" parTransId="{8D6F3957-2F7A-4E75-924A-8C1DA87923B0}" sibTransId="{C26A463E-329C-4091-8EA3-B5F23869C00B}"/>
    <dgm:cxn modelId="{7087B0B8-16F4-47C9-98AF-93D3E0ED4A3D}" type="presParOf" srcId="{77CA7E2F-A0B0-4A04-9254-6A5D03849F87}" destId="{936FA828-7C11-40AE-B400-9D0999A72EDF}" srcOrd="0" destOrd="0" presId="urn:microsoft.com/office/officeart/2008/layout/HorizontalMultiLevelHierarchy"/>
    <dgm:cxn modelId="{A24F54A6-D4BF-4D54-9206-698624293E70}" type="presParOf" srcId="{936FA828-7C11-40AE-B400-9D0999A72EDF}" destId="{B0B3BDBA-DDA3-48E4-9C1F-280CD52D0335}" srcOrd="0" destOrd="0" presId="urn:microsoft.com/office/officeart/2008/layout/HorizontalMultiLevelHierarchy"/>
    <dgm:cxn modelId="{919F15C8-A899-4988-98A4-D24323152275}" type="presParOf" srcId="{936FA828-7C11-40AE-B400-9D0999A72EDF}" destId="{DEB6D11D-33EE-4CB4-8954-8111FAC8260A}" srcOrd="1" destOrd="0" presId="urn:microsoft.com/office/officeart/2008/layout/HorizontalMultiLevelHierarchy"/>
    <dgm:cxn modelId="{CF7C188F-AABB-40A5-8FD7-8924C9958F90}" type="presParOf" srcId="{DEB6D11D-33EE-4CB4-8954-8111FAC8260A}" destId="{D47E53C2-74D9-4074-9ED7-F4A6A868D892}" srcOrd="0" destOrd="0" presId="urn:microsoft.com/office/officeart/2008/layout/HorizontalMultiLevelHierarchy"/>
    <dgm:cxn modelId="{47F31257-26A0-4CF6-B22B-4E3D5FB65390}" type="presParOf" srcId="{D47E53C2-74D9-4074-9ED7-F4A6A868D892}" destId="{E1228296-19D2-4D46-87E3-DA201A52CA5E}" srcOrd="0" destOrd="0" presId="urn:microsoft.com/office/officeart/2008/layout/HorizontalMultiLevelHierarchy"/>
    <dgm:cxn modelId="{9DC14059-0FFC-495D-B646-22C4D9FA93F5}" type="presParOf" srcId="{DEB6D11D-33EE-4CB4-8954-8111FAC8260A}" destId="{FAE90BE7-FB27-4CAD-BFEA-75C5C21AC159}" srcOrd="1" destOrd="0" presId="urn:microsoft.com/office/officeart/2008/layout/HorizontalMultiLevelHierarchy"/>
    <dgm:cxn modelId="{5E94C928-67C7-45E4-BB03-4C4C496041C9}" type="presParOf" srcId="{FAE90BE7-FB27-4CAD-BFEA-75C5C21AC159}" destId="{410230CA-991E-476B-995C-E6990ADBF40D}" srcOrd="0" destOrd="0" presId="urn:microsoft.com/office/officeart/2008/layout/HorizontalMultiLevelHierarchy"/>
    <dgm:cxn modelId="{028129CD-CC87-4603-9C4B-D42224D77CB4}" type="presParOf" srcId="{FAE90BE7-FB27-4CAD-BFEA-75C5C21AC159}" destId="{7E4BFC5D-ED7C-4079-8330-4B19A49AE5F1}" srcOrd="1" destOrd="0" presId="urn:microsoft.com/office/officeart/2008/layout/HorizontalMultiLevelHierarchy"/>
    <dgm:cxn modelId="{07C1EBCA-2371-4DA2-94EC-E0BC183A6491}" type="presParOf" srcId="{DEB6D11D-33EE-4CB4-8954-8111FAC8260A}" destId="{072F42CE-4755-4588-9AB6-CE3FE52A6A2F}" srcOrd="2" destOrd="0" presId="urn:microsoft.com/office/officeart/2008/layout/HorizontalMultiLevelHierarchy"/>
    <dgm:cxn modelId="{1AB15ACA-34B8-49D6-A25E-AFDFCA37B71B}" type="presParOf" srcId="{072F42CE-4755-4588-9AB6-CE3FE52A6A2F}" destId="{0474A491-41A9-4922-93DC-902ED41B5BD0}" srcOrd="0" destOrd="0" presId="urn:microsoft.com/office/officeart/2008/layout/HorizontalMultiLevelHierarchy"/>
    <dgm:cxn modelId="{6EAB3C7F-E501-4054-B87C-6E1AA55B3779}" type="presParOf" srcId="{DEB6D11D-33EE-4CB4-8954-8111FAC8260A}" destId="{9EECC5DE-8DA3-4B56-9801-0EAA6BAA670D}" srcOrd="3" destOrd="0" presId="urn:microsoft.com/office/officeart/2008/layout/HorizontalMultiLevelHierarchy"/>
    <dgm:cxn modelId="{A4074878-81E0-4A2A-B061-5ABDE4AF928F}" type="presParOf" srcId="{9EECC5DE-8DA3-4B56-9801-0EAA6BAA670D}" destId="{900019B4-3272-47AF-A84D-2BB13C95B0F6}" srcOrd="0" destOrd="0" presId="urn:microsoft.com/office/officeart/2008/layout/HorizontalMultiLevelHierarchy"/>
    <dgm:cxn modelId="{6291D7D2-8AEB-40FD-9A60-BD7EB1540A4E}" type="presParOf" srcId="{9EECC5DE-8DA3-4B56-9801-0EAA6BAA670D}" destId="{2956468B-4E88-4B28-82B1-E67244D5B703}" srcOrd="1" destOrd="0" presId="urn:microsoft.com/office/officeart/2008/layout/HorizontalMultiLevelHierarchy"/>
    <dgm:cxn modelId="{7DDB09E6-6236-464F-9F2E-DAAA20FD0BBF}" type="presParOf" srcId="{DEB6D11D-33EE-4CB4-8954-8111FAC8260A}" destId="{2107402B-58C8-4C95-A1DB-F516BE2CC65D}" srcOrd="4" destOrd="0" presId="urn:microsoft.com/office/officeart/2008/layout/HorizontalMultiLevelHierarchy"/>
    <dgm:cxn modelId="{DFE03FE1-74BF-46C0-A26B-FA4863322627}" type="presParOf" srcId="{2107402B-58C8-4C95-A1DB-F516BE2CC65D}" destId="{4F51EB4D-4464-4E78-8532-72E493AE3BCD}" srcOrd="0" destOrd="0" presId="urn:microsoft.com/office/officeart/2008/layout/HorizontalMultiLevelHierarchy"/>
    <dgm:cxn modelId="{1A7F5E0E-82DB-4B6E-8908-C33C83BA3A63}" type="presParOf" srcId="{DEB6D11D-33EE-4CB4-8954-8111FAC8260A}" destId="{FA4FCB62-5320-4828-AB58-018DB8DC01EC}" srcOrd="5" destOrd="0" presId="urn:microsoft.com/office/officeart/2008/layout/HorizontalMultiLevelHierarchy"/>
    <dgm:cxn modelId="{1C03E418-D87A-42F6-A96D-080378CC0B43}" type="presParOf" srcId="{FA4FCB62-5320-4828-AB58-018DB8DC01EC}" destId="{3EB9BBF7-68EA-45FB-BF3C-66F6487035C7}" srcOrd="0" destOrd="0" presId="urn:microsoft.com/office/officeart/2008/layout/HorizontalMultiLevelHierarchy"/>
    <dgm:cxn modelId="{35125962-C3A2-420E-A456-01B4D9414F3F}" type="presParOf" srcId="{FA4FCB62-5320-4828-AB58-018DB8DC01EC}" destId="{54F53BBB-BA1D-43A1-9E03-E39373F44B9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AFD0AF-C9DA-47C1-B961-5DF1C7308A7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4B74D68-9835-467D-8F48-E4FF3994B94D}">
      <dgm:prSet phldrT="[文本]" custT="1"/>
      <dgm:spPr/>
      <dgm:t>
        <a:bodyPr/>
        <a:lstStyle/>
        <a:p>
          <a:r>
            <a:rPr lang="zh-CN" altLang="en-US" sz="2800" dirty="0"/>
            <a:t>查看明细</a:t>
          </a:r>
        </a:p>
      </dgm:t>
    </dgm:pt>
    <dgm:pt modelId="{8D38FA02-7855-4243-BF67-A5CCB04D217C}" type="parTrans" cxnId="{E166F0C1-C589-4BA0-80CD-B3B22F14E12A}">
      <dgm:prSet custT="1"/>
      <dgm:spPr/>
      <dgm:t>
        <a:bodyPr/>
        <a:lstStyle/>
        <a:p>
          <a:endParaRPr lang="zh-CN" altLang="en-US" sz="2800"/>
        </a:p>
      </dgm:t>
    </dgm:pt>
    <dgm:pt modelId="{734A0D7B-A99F-4803-A097-EDFE65BB74AE}" type="sibTrans" cxnId="{E166F0C1-C589-4BA0-80CD-B3B22F14E12A}">
      <dgm:prSet/>
      <dgm:spPr/>
      <dgm:t>
        <a:bodyPr/>
        <a:lstStyle/>
        <a:p>
          <a:endParaRPr lang="zh-CN" altLang="en-US" sz="2800"/>
        </a:p>
      </dgm:t>
    </dgm:pt>
    <dgm:pt modelId="{DD7E3D29-C841-4AEE-90D0-CBA9E8381B6B}">
      <dgm:prSet phldrT="[文本]" custT="1"/>
      <dgm:spPr/>
      <dgm:t>
        <a:bodyPr/>
        <a:lstStyle/>
        <a:p>
          <a:r>
            <a:rPr lang="zh-CN" altLang="en-US" sz="2800" dirty="0"/>
            <a:t>查看订单</a:t>
          </a:r>
        </a:p>
      </dgm:t>
    </dgm:pt>
    <dgm:pt modelId="{4162C6A4-3286-4BCF-935E-3223D32B5312}" type="sibTrans" cxnId="{E1ECDED5-A580-42AD-A259-C750F8374739}">
      <dgm:prSet/>
      <dgm:spPr/>
      <dgm:t>
        <a:bodyPr/>
        <a:lstStyle/>
        <a:p>
          <a:endParaRPr lang="zh-CN" altLang="en-US" sz="2800"/>
        </a:p>
      </dgm:t>
    </dgm:pt>
    <dgm:pt modelId="{0FA5C8F2-8E5A-4649-AEC8-2531B0CE465E}" type="parTrans" cxnId="{E1ECDED5-A580-42AD-A259-C750F8374739}">
      <dgm:prSet custT="1"/>
      <dgm:spPr/>
      <dgm:t>
        <a:bodyPr/>
        <a:lstStyle/>
        <a:p>
          <a:endParaRPr lang="zh-CN" altLang="en-US" sz="2800"/>
        </a:p>
      </dgm:t>
    </dgm:pt>
    <dgm:pt modelId="{C0FB6F2F-04D2-4C71-AE2E-AAAFE855727A}">
      <dgm:prSet phldrT="[文本]" custT="1"/>
      <dgm:spPr>
        <a:ln>
          <a:noFill/>
        </a:ln>
      </dgm:spPr>
      <dgm:t>
        <a:bodyPr vert="vert"/>
        <a:lstStyle/>
        <a:p>
          <a:r>
            <a:rPr lang="zh-CN" altLang="en-US" sz="2800" dirty="0"/>
            <a:t>查房</a:t>
          </a:r>
        </a:p>
      </dgm:t>
    </dgm:pt>
    <dgm:pt modelId="{8D9C9A86-98B0-41C2-B1C2-795D97C0F66E}" type="sibTrans" cxnId="{15084295-7603-4539-9A82-4F56AB894B32}">
      <dgm:prSet/>
      <dgm:spPr/>
      <dgm:t>
        <a:bodyPr/>
        <a:lstStyle/>
        <a:p>
          <a:endParaRPr lang="zh-CN" altLang="en-US" sz="2800"/>
        </a:p>
      </dgm:t>
    </dgm:pt>
    <dgm:pt modelId="{BEC2A2C4-DD31-4401-AF27-F273224094E3}" type="parTrans" cxnId="{15084295-7603-4539-9A82-4F56AB894B32}">
      <dgm:prSet/>
      <dgm:spPr/>
      <dgm:t>
        <a:bodyPr/>
        <a:lstStyle/>
        <a:p>
          <a:endParaRPr lang="zh-CN" altLang="en-US" sz="2800"/>
        </a:p>
      </dgm:t>
    </dgm:pt>
    <dgm:pt modelId="{77CA7E2F-A0B0-4A04-9254-6A5D03849F87}" type="pres">
      <dgm:prSet presAssocID="{5EAFD0AF-C9DA-47C1-B961-5DF1C7308A7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36FA828-7C11-40AE-B400-9D0999A72EDF}" type="pres">
      <dgm:prSet presAssocID="{C0FB6F2F-04D2-4C71-AE2E-AAAFE855727A}" presName="root1" presStyleCnt="0"/>
      <dgm:spPr/>
    </dgm:pt>
    <dgm:pt modelId="{B0B3BDBA-DDA3-48E4-9C1F-280CD52D0335}" type="pres">
      <dgm:prSet presAssocID="{C0FB6F2F-04D2-4C71-AE2E-AAAFE855727A}" presName="LevelOneTextNode" presStyleLbl="node0" presStyleIdx="0" presStyleCnt="1" custFlipVert="1" custScaleX="309500" custScaleY="35406" custLinFactNeighborX="-75016" custLinFactNeighborY="23">
        <dgm:presLayoutVars>
          <dgm:chPref val="3"/>
        </dgm:presLayoutVars>
      </dgm:prSet>
      <dgm:spPr/>
    </dgm:pt>
    <dgm:pt modelId="{DEB6D11D-33EE-4CB4-8954-8111FAC8260A}" type="pres">
      <dgm:prSet presAssocID="{C0FB6F2F-04D2-4C71-AE2E-AAAFE855727A}" presName="level2hierChild" presStyleCnt="0"/>
      <dgm:spPr/>
    </dgm:pt>
    <dgm:pt modelId="{D47E53C2-74D9-4074-9ED7-F4A6A868D892}" type="pres">
      <dgm:prSet presAssocID="{0FA5C8F2-8E5A-4649-AEC8-2531B0CE465E}" presName="conn2-1" presStyleLbl="parChTrans1D2" presStyleIdx="0" presStyleCnt="2"/>
      <dgm:spPr/>
    </dgm:pt>
    <dgm:pt modelId="{E1228296-19D2-4D46-87E3-DA201A52CA5E}" type="pres">
      <dgm:prSet presAssocID="{0FA5C8F2-8E5A-4649-AEC8-2531B0CE465E}" presName="connTx" presStyleLbl="parChTrans1D2" presStyleIdx="0" presStyleCnt="2"/>
      <dgm:spPr/>
    </dgm:pt>
    <dgm:pt modelId="{FAE90BE7-FB27-4CAD-BFEA-75C5C21AC159}" type="pres">
      <dgm:prSet presAssocID="{DD7E3D29-C841-4AEE-90D0-CBA9E8381B6B}" presName="root2" presStyleCnt="0"/>
      <dgm:spPr/>
    </dgm:pt>
    <dgm:pt modelId="{410230CA-991E-476B-995C-E6990ADBF40D}" type="pres">
      <dgm:prSet presAssocID="{DD7E3D29-C841-4AEE-90D0-CBA9E8381B6B}" presName="LevelTwoTextNode" presStyleLbl="node2" presStyleIdx="0" presStyleCnt="2" custScaleX="165567" custScaleY="152777">
        <dgm:presLayoutVars>
          <dgm:chPref val="3"/>
        </dgm:presLayoutVars>
      </dgm:prSet>
      <dgm:spPr/>
    </dgm:pt>
    <dgm:pt modelId="{7E4BFC5D-ED7C-4079-8330-4B19A49AE5F1}" type="pres">
      <dgm:prSet presAssocID="{DD7E3D29-C841-4AEE-90D0-CBA9E8381B6B}" presName="level3hierChild" presStyleCnt="0"/>
      <dgm:spPr/>
    </dgm:pt>
    <dgm:pt modelId="{072F42CE-4755-4588-9AB6-CE3FE52A6A2F}" type="pres">
      <dgm:prSet presAssocID="{8D38FA02-7855-4243-BF67-A5CCB04D217C}" presName="conn2-1" presStyleLbl="parChTrans1D2" presStyleIdx="1" presStyleCnt="2"/>
      <dgm:spPr/>
    </dgm:pt>
    <dgm:pt modelId="{0474A491-41A9-4922-93DC-902ED41B5BD0}" type="pres">
      <dgm:prSet presAssocID="{8D38FA02-7855-4243-BF67-A5CCB04D217C}" presName="connTx" presStyleLbl="parChTrans1D2" presStyleIdx="1" presStyleCnt="2"/>
      <dgm:spPr/>
    </dgm:pt>
    <dgm:pt modelId="{9EECC5DE-8DA3-4B56-9801-0EAA6BAA670D}" type="pres">
      <dgm:prSet presAssocID="{44B74D68-9835-467D-8F48-E4FF3994B94D}" presName="root2" presStyleCnt="0"/>
      <dgm:spPr/>
    </dgm:pt>
    <dgm:pt modelId="{900019B4-3272-47AF-A84D-2BB13C95B0F6}" type="pres">
      <dgm:prSet presAssocID="{44B74D68-9835-467D-8F48-E4FF3994B94D}" presName="LevelTwoTextNode" presStyleLbl="node2" presStyleIdx="1" presStyleCnt="2" custScaleX="165567" custScaleY="152777">
        <dgm:presLayoutVars>
          <dgm:chPref val="3"/>
        </dgm:presLayoutVars>
      </dgm:prSet>
      <dgm:spPr/>
    </dgm:pt>
    <dgm:pt modelId="{2956468B-4E88-4B28-82B1-E67244D5B703}" type="pres">
      <dgm:prSet presAssocID="{44B74D68-9835-467D-8F48-E4FF3994B94D}" presName="level3hierChild" presStyleCnt="0"/>
      <dgm:spPr/>
    </dgm:pt>
  </dgm:ptLst>
  <dgm:cxnLst>
    <dgm:cxn modelId="{D1B86B29-F202-4777-A20C-6DB43311171D}" type="presOf" srcId="{44B74D68-9835-467D-8F48-E4FF3994B94D}" destId="{900019B4-3272-47AF-A84D-2BB13C95B0F6}" srcOrd="0" destOrd="0" presId="urn:microsoft.com/office/officeart/2008/layout/HorizontalMultiLevelHierarchy"/>
    <dgm:cxn modelId="{1CECE437-6553-4559-9E2D-58EA66DD1380}" type="presOf" srcId="{C0FB6F2F-04D2-4C71-AE2E-AAAFE855727A}" destId="{B0B3BDBA-DDA3-48E4-9C1F-280CD52D0335}" srcOrd="0" destOrd="0" presId="urn:microsoft.com/office/officeart/2008/layout/HorizontalMultiLevelHierarchy"/>
    <dgm:cxn modelId="{5C50CE3E-1B85-4281-9958-5FA841D3B8FF}" type="presOf" srcId="{8D38FA02-7855-4243-BF67-A5CCB04D217C}" destId="{072F42CE-4755-4588-9AB6-CE3FE52A6A2F}" srcOrd="0" destOrd="0" presId="urn:microsoft.com/office/officeart/2008/layout/HorizontalMultiLevelHierarchy"/>
    <dgm:cxn modelId="{15084295-7603-4539-9A82-4F56AB894B32}" srcId="{5EAFD0AF-C9DA-47C1-B961-5DF1C7308A7F}" destId="{C0FB6F2F-04D2-4C71-AE2E-AAAFE855727A}" srcOrd="0" destOrd="0" parTransId="{BEC2A2C4-DD31-4401-AF27-F273224094E3}" sibTransId="{8D9C9A86-98B0-41C2-B1C2-795D97C0F66E}"/>
    <dgm:cxn modelId="{C0DC879A-A554-4D93-9E84-50066C8134B3}" type="presOf" srcId="{0FA5C8F2-8E5A-4649-AEC8-2531B0CE465E}" destId="{D47E53C2-74D9-4074-9ED7-F4A6A868D892}" srcOrd="0" destOrd="0" presId="urn:microsoft.com/office/officeart/2008/layout/HorizontalMultiLevelHierarchy"/>
    <dgm:cxn modelId="{A8D0C9A2-4951-445F-B1F0-0F1EA908F9C5}" type="presOf" srcId="{DD7E3D29-C841-4AEE-90D0-CBA9E8381B6B}" destId="{410230CA-991E-476B-995C-E6990ADBF40D}" srcOrd="0" destOrd="0" presId="urn:microsoft.com/office/officeart/2008/layout/HorizontalMultiLevelHierarchy"/>
    <dgm:cxn modelId="{0A378FB4-AE20-494D-9C62-F201A2CA0E21}" type="presOf" srcId="{0FA5C8F2-8E5A-4649-AEC8-2531B0CE465E}" destId="{E1228296-19D2-4D46-87E3-DA201A52CA5E}" srcOrd="1" destOrd="0" presId="urn:microsoft.com/office/officeart/2008/layout/HorizontalMultiLevelHierarchy"/>
    <dgm:cxn modelId="{E166F0C1-C589-4BA0-80CD-B3B22F14E12A}" srcId="{C0FB6F2F-04D2-4C71-AE2E-AAAFE855727A}" destId="{44B74D68-9835-467D-8F48-E4FF3994B94D}" srcOrd="1" destOrd="0" parTransId="{8D38FA02-7855-4243-BF67-A5CCB04D217C}" sibTransId="{734A0D7B-A99F-4803-A097-EDFE65BB74AE}"/>
    <dgm:cxn modelId="{E1ECDED5-A580-42AD-A259-C750F8374739}" srcId="{C0FB6F2F-04D2-4C71-AE2E-AAAFE855727A}" destId="{DD7E3D29-C841-4AEE-90D0-CBA9E8381B6B}" srcOrd="0" destOrd="0" parTransId="{0FA5C8F2-8E5A-4649-AEC8-2531B0CE465E}" sibTransId="{4162C6A4-3286-4BCF-935E-3223D32B5312}"/>
    <dgm:cxn modelId="{EB44A5F8-7397-4A99-B63B-40583CF3802C}" type="presOf" srcId="{8D38FA02-7855-4243-BF67-A5CCB04D217C}" destId="{0474A491-41A9-4922-93DC-902ED41B5BD0}" srcOrd="1" destOrd="0" presId="urn:microsoft.com/office/officeart/2008/layout/HorizontalMultiLevelHierarchy"/>
    <dgm:cxn modelId="{46060EFB-E183-4342-B16A-34C96365F2B3}" type="presOf" srcId="{5EAFD0AF-C9DA-47C1-B961-5DF1C7308A7F}" destId="{77CA7E2F-A0B0-4A04-9254-6A5D03849F87}" srcOrd="0" destOrd="0" presId="urn:microsoft.com/office/officeart/2008/layout/HorizontalMultiLevelHierarchy"/>
    <dgm:cxn modelId="{7087B0B8-16F4-47C9-98AF-93D3E0ED4A3D}" type="presParOf" srcId="{77CA7E2F-A0B0-4A04-9254-6A5D03849F87}" destId="{936FA828-7C11-40AE-B400-9D0999A72EDF}" srcOrd="0" destOrd="0" presId="urn:microsoft.com/office/officeart/2008/layout/HorizontalMultiLevelHierarchy"/>
    <dgm:cxn modelId="{A24F54A6-D4BF-4D54-9206-698624293E70}" type="presParOf" srcId="{936FA828-7C11-40AE-B400-9D0999A72EDF}" destId="{B0B3BDBA-DDA3-48E4-9C1F-280CD52D0335}" srcOrd="0" destOrd="0" presId="urn:microsoft.com/office/officeart/2008/layout/HorizontalMultiLevelHierarchy"/>
    <dgm:cxn modelId="{919F15C8-A899-4988-98A4-D24323152275}" type="presParOf" srcId="{936FA828-7C11-40AE-B400-9D0999A72EDF}" destId="{DEB6D11D-33EE-4CB4-8954-8111FAC8260A}" srcOrd="1" destOrd="0" presId="urn:microsoft.com/office/officeart/2008/layout/HorizontalMultiLevelHierarchy"/>
    <dgm:cxn modelId="{CF7C188F-AABB-40A5-8FD7-8924C9958F90}" type="presParOf" srcId="{DEB6D11D-33EE-4CB4-8954-8111FAC8260A}" destId="{D47E53C2-74D9-4074-9ED7-F4A6A868D892}" srcOrd="0" destOrd="0" presId="urn:microsoft.com/office/officeart/2008/layout/HorizontalMultiLevelHierarchy"/>
    <dgm:cxn modelId="{47F31257-26A0-4CF6-B22B-4E3D5FB65390}" type="presParOf" srcId="{D47E53C2-74D9-4074-9ED7-F4A6A868D892}" destId="{E1228296-19D2-4D46-87E3-DA201A52CA5E}" srcOrd="0" destOrd="0" presId="urn:microsoft.com/office/officeart/2008/layout/HorizontalMultiLevelHierarchy"/>
    <dgm:cxn modelId="{9DC14059-0FFC-495D-B646-22C4D9FA93F5}" type="presParOf" srcId="{DEB6D11D-33EE-4CB4-8954-8111FAC8260A}" destId="{FAE90BE7-FB27-4CAD-BFEA-75C5C21AC159}" srcOrd="1" destOrd="0" presId="urn:microsoft.com/office/officeart/2008/layout/HorizontalMultiLevelHierarchy"/>
    <dgm:cxn modelId="{5E94C928-67C7-45E4-BB03-4C4C496041C9}" type="presParOf" srcId="{FAE90BE7-FB27-4CAD-BFEA-75C5C21AC159}" destId="{410230CA-991E-476B-995C-E6990ADBF40D}" srcOrd="0" destOrd="0" presId="urn:microsoft.com/office/officeart/2008/layout/HorizontalMultiLevelHierarchy"/>
    <dgm:cxn modelId="{028129CD-CC87-4603-9C4B-D42224D77CB4}" type="presParOf" srcId="{FAE90BE7-FB27-4CAD-BFEA-75C5C21AC159}" destId="{7E4BFC5D-ED7C-4079-8330-4B19A49AE5F1}" srcOrd="1" destOrd="0" presId="urn:microsoft.com/office/officeart/2008/layout/HorizontalMultiLevelHierarchy"/>
    <dgm:cxn modelId="{07C1EBCA-2371-4DA2-94EC-E0BC183A6491}" type="presParOf" srcId="{DEB6D11D-33EE-4CB4-8954-8111FAC8260A}" destId="{072F42CE-4755-4588-9AB6-CE3FE52A6A2F}" srcOrd="2" destOrd="0" presId="urn:microsoft.com/office/officeart/2008/layout/HorizontalMultiLevelHierarchy"/>
    <dgm:cxn modelId="{1AB15ACA-34B8-49D6-A25E-AFDFCA37B71B}" type="presParOf" srcId="{072F42CE-4755-4588-9AB6-CE3FE52A6A2F}" destId="{0474A491-41A9-4922-93DC-902ED41B5BD0}" srcOrd="0" destOrd="0" presId="urn:microsoft.com/office/officeart/2008/layout/HorizontalMultiLevelHierarchy"/>
    <dgm:cxn modelId="{6EAB3C7F-E501-4054-B87C-6E1AA55B3779}" type="presParOf" srcId="{DEB6D11D-33EE-4CB4-8954-8111FAC8260A}" destId="{9EECC5DE-8DA3-4B56-9801-0EAA6BAA670D}" srcOrd="3" destOrd="0" presId="urn:microsoft.com/office/officeart/2008/layout/HorizontalMultiLevelHierarchy"/>
    <dgm:cxn modelId="{A4074878-81E0-4A2A-B061-5ABDE4AF928F}" type="presParOf" srcId="{9EECC5DE-8DA3-4B56-9801-0EAA6BAA670D}" destId="{900019B4-3272-47AF-A84D-2BB13C95B0F6}" srcOrd="0" destOrd="0" presId="urn:microsoft.com/office/officeart/2008/layout/HorizontalMultiLevelHierarchy"/>
    <dgm:cxn modelId="{6291D7D2-8AEB-40FD-9A60-BD7EB1540A4E}" type="presParOf" srcId="{9EECC5DE-8DA3-4B56-9801-0EAA6BAA670D}" destId="{2956468B-4E88-4B28-82B1-E67244D5B70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A527295-9578-408C-8B37-D958BC5C7E67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70D4476-6FE5-4C7D-89E7-708C34D54663}">
      <dgm:prSet phldrT="[文本]" custT="1"/>
      <dgm:spPr/>
      <dgm:t>
        <a:bodyPr/>
        <a:lstStyle/>
        <a:p>
          <a:r>
            <a:rPr lang="zh-CN" altLang="en-US" sz="3200" dirty="0"/>
            <a:t>文件</a:t>
          </a:r>
        </a:p>
      </dgm:t>
    </dgm:pt>
    <dgm:pt modelId="{43076666-5E5B-4E5C-AE8A-36E922A0FE0B}" type="parTrans" cxnId="{7BA3BE71-4065-4232-B07E-271842023C44}">
      <dgm:prSet/>
      <dgm:spPr/>
      <dgm:t>
        <a:bodyPr/>
        <a:lstStyle/>
        <a:p>
          <a:endParaRPr lang="zh-CN" altLang="en-US"/>
        </a:p>
      </dgm:t>
    </dgm:pt>
    <dgm:pt modelId="{4E27FD9D-0C64-476C-A8FB-A5D595073155}" type="sibTrans" cxnId="{7BA3BE71-4065-4232-B07E-271842023C44}">
      <dgm:prSet/>
      <dgm:spPr/>
      <dgm:t>
        <a:bodyPr/>
        <a:lstStyle/>
        <a:p>
          <a:endParaRPr lang="zh-CN" altLang="en-US"/>
        </a:p>
      </dgm:t>
    </dgm:pt>
    <dgm:pt modelId="{49EAD541-BE5A-4A27-B916-1F507E459F40}">
      <dgm:prSet phldrT="[文本]" custT="1"/>
      <dgm:spPr/>
      <dgm:t>
        <a:bodyPr/>
        <a:lstStyle/>
        <a:p>
          <a:r>
            <a:rPr lang="zh-CN" altLang="en-US" sz="3200" dirty="0"/>
            <a:t>管理员</a:t>
          </a:r>
        </a:p>
      </dgm:t>
    </dgm:pt>
    <dgm:pt modelId="{DD98875F-6092-4CA1-B569-228A4A636B92}" type="parTrans" cxnId="{8B34A67D-6C08-4773-9AF0-F7A28193D4F1}">
      <dgm:prSet/>
      <dgm:spPr/>
      <dgm:t>
        <a:bodyPr/>
        <a:lstStyle/>
        <a:p>
          <a:endParaRPr lang="zh-CN" altLang="en-US"/>
        </a:p>
      </dgm:t>
    </dgm:pt>
    <dgm:pt modelId="{2F94248F-24CB-48F6-9453-C902F60BC06B}" type="sibTrans" cxnId="{8B34A67D-6C08-4773-9AF0-F7A28193D4F1}">
      <dgm:prSet/>
      <dgm:spPr/>
      <dgm:t>
        <a:bodyPr/>
        <a:lstStyle/>
        <a:p>
          <a:endParaRPr lang="zh-CN" altLang="en-US"/>
        </a:p>
      </dgm:t>
    </dgm:pt>
    <dgm:pt modelId="{408D2D26-FD1D-4918-8FFC-F492464DCAA2}">
      <dgm:prSet phldrT="[文本]"/>
      <dgm:spPr/>
      <dgm:t>
        <a:bodyPr/>
        <a:lstStyle/>
        <a:p>
          <a:r>
            <a:rPr lang="zh-CN" altLang="en-US" dirty="0"/>
            <a:t>增</a:t>
          </a:r>
        </a:p>
      </dgm:t>
    </dgm:pt>
    <dgm:pt modelId="{038888CE-A54F-4B00-9F8F-921A10CBDB25}" type="parTrans" cxnId="{41E6B41C-1EEF-450B-BE56-E1F4600B8822}">
      <dgm:prSet/>
      <dgm:spPr/>
      <dgm:t>
        <a:bodyPr/>
        <a:lstStyle/>
        <a:p>
          <a:endParaRPr lang="zh-CN" altLang="en-US"/>
        </a:p>
      </dgm:t>
    </dgm:pt>
    <dgm:pt modelId="{DC0BB72F-15CE-409E-ADE7-5E5BFAE68B43}" type="sibTrans" cxnId="{41E6B41C-1EEF-450B-BE56-E1F4600B8822}">
      <dgm:prSet/>
      <dgm:spPr/>
      <dgm:t>
        <a:bodyPr/>
        <a:lstStyle/>
        <a:p>
          <a:endParaRPr lang="zh-CN" altLang="en-US"/>
        </a:p>
      </dgm:t>
    </dgm:pt>
    <dgm:pt modelId="{4A5C036E-C4C2-46B0-B804-7D0EDACD3BCD}">
      <dgm:prSet phldrT="[文本]"/>
      <dgm:spPr/>
      <dgm:t>
        <a:bodyPr/>
        <a:lstStyle/>
        <a:p>
          <a:r>
            <a:rPr lang="zh-CN" altLang="en-US" dirty="0"/>
            <a:t>存</a:t>
          </a:r>
        </a:p>
      </dgm:t>
    </dgm:pt>
    <dgm:pt modelId="{75F14A36-E4F7-4B74-989E-39CE907166CE}" type="parTrans" cxnId="{2F6A0551-7A3C-4EBC-A315-5B7ECB44EFF3}">
      <dgm:prSet/>
      <dgm:spPr/>
      <dgm:t>
        <a:bodyPr/>
        <a:lstStyle/>
        <a:p>
          <a:endParaRPr lang="zh-CN" altLang="en-US"/>
        </a:p>
      </dgm:t>
    </dgm:pt>
    <dgm:pt modelId="{F9E9A502-E211-4409-9562-391D8980872C}" type="sibTrans" cxnId="{2F6A0551-7A3C-4EBC-A315-5B7ECB44EFF3}">
      <dgm:prSet/>
      <dgm:spPr/>
      <dgm:t>
        <a:bodyPr/>
        <a:lstStyle/>
        <a:p>
          <a:endParaRPr lang="zh-CN" altLang="en-US"/>
        </a:p>
      </dgm:t>
    </dgm:pt>
    <dgm:pt modelId="{FFF0B922-99A4-4FE2-84B9-2B7104681FDD}">
      <dgm:prSet phldrT="[文本]" custT="1"/>
      <dgm:spPr/>
      <dgm:t>
        <a:bodyPr/>
        <a:lstStyle/>
        <a:p>
          <a:r>
            <a:rPr lang="zh-CN" altLang="en-US" sz="3200" dirty="0"/>
            <a:t>用户</a:t>
          </a:r>
        </a:p>
      </dgm:t>
    </dgm:pt>
    <dgm:pt modelId="{15F43567-980E-44ED-A153-E765E80C4A2C}" type="parTrans" cxnId="{BA8FF873-F0AA-46A3-A97B-8934730F52BD}">
      <dgm:prSet/>
      <dgm:spPr/>
      <dgm:t>
        <a:bodyPr/>
        <a:lstStyle/>
        <a:p>
          <a:endParaRPr lang="zh-CN" altLang="en-US"/>
        </a:p>
      </dgm:t>
    </dgm:pt>
    <dgm:pt modelId="{13EBE4CF-5FD0-4ECF-B449-BEC47A3F709B}" type="sibTrans" cxnId="{BA8FF873-F0AA-46A3-A97B-8934730F52BD}">
      <dgm:prSet/>
      <dgm:spPr/>
      <dgm:t>
        <a:bodyPr/>
        <a:lstStyle/>
        <a:p>
          <a:endParaRPr lang="zh-CN" altLang="en-US"/>
        </a:p>
      </dgm:t>
    </dgm:pt>
    <dgm:pt modelId="{9DD1826E-422F-4FB9-9141-4E8BA1577E2D}">
      <dgm:prSet phldrT="[文本]"/>
      <dgm:spPr/>
      <dgm:t>
        <a:bodyPr/>
        <a:lstStyle/>
        <a:p>
          <a:r>
            <a:rPr lang="zh-CN" altLang="en-US" dirty="0"/>
            <a:t>查酒店</a:t>
          </a:r>
        </a:p>
      </dgm:t>
    </dgm:pt>
    <dgm:pt modelId="{B056D339-09C8-4063-AA63-2AFF4E78D3AB}" type="parTrans" cxnId="{B537ADAD-69AB-4D4B-A1E8-B45E157836CF}">
      <dgm:prSet/>
      <dgm:spPr/>
      <dgm:t>
        <a:bodyPr/>
        <a:lstStyle/>
        <a:p>
          <a:endParaRPr lang="zh-CN" altLang="en-US"/>
        </a:p>
      </dgm:t>
    </dgm:pt>
    <dgm:pt modelId="{F6237181-F3EA-48CC-9755-858FD8FC2427}" type="sibTrans" cxnId="{B537ADAD-69AB-4D4B-A1E8-B45E157836CF}">
      <dgm:prSet/>
      <dgm:spPr/>
      <dgm:t>
        <a:bodyPr/>
        <a:lstStyle/>
        <a:p>
          <a:endParaRPr lang="zh-CN" altLang="en-US"/>
        </a:p>
      </dgm:t>
    </dgm:pt>
    <dgm:pt modelId="{B10F1323-4C85-4C9B-B01F-1BEA7169D72C}">
      <dgm:prSet phldrT="[文本]"/>
      <dgm:spPr/>
      <dgm:t>
        <a:bodyPr/>
        <a:lstStyle/>
        <a:p>
          <a:r>
            <a:rPr lang="zh-CN" altLang="en-US" dirty="0"/>
            <a:t>删订单</a:t>
          </a:r>
        </a:p>
      </dgm:t>
    </dgm:pt>
    <dgm:pt modelId="{E8967005-A62B-49A7-A9FF-00B836819BF6}" type="parTrans" cxnId="{52CE70EA-3CA2-430A-8BA6-0511DA54EA5B}">
      <dgm:prSet/>
      <dgm:spPr/>
      <dgm:t>
        <a:bodyPr/>
        <a:lstStyle/>
        <a:p>
          <a:endParaRPr lang="zh-CN" altLang="en-US"/>
        </a:p>
      </dgm:t>
    </dgm:pt>
    <dgm:pt modelId="{7E895787-C8DE-4461-9D4B-004E68B965E8}" type="sibTrans" cxnId="{52CE70EA-3CA2-430A-8BA6-0511DA54EA5B}">
      <dgm:prSet/>
      <dgm:spPr/>
      <dgm:t>
        <a:bodyPr/>
        <a:lstStyle/>
        <a:p>
          <a:endParaRPr lang="zh-CN" altLang="en-US"/>
        </a:p>
      </dgm:t>
    </dgm:pt>
    <dgm:pt modelId="{48A7A357-7593-4CA3-A37D-F2C265D4F854}">
      <dgm:prSet phldrT="[文本]"/>
      <dgm:spPr/>
      <dgm:t>
        <a:bodyPr/>
        <a:lstStyle/>
        <a:p>
          <a:r>
            <a:rPr lang="zh-CN" altLang="en-US" dirty="0"/>
            <a:t>读</a:t>
          </a:r>
          <a:r>
            <a:rPr lang="en-US" altLang="zh-CN" dirty="0"/>
            <a:t>hotel.txt</a:t>
          </a:r>
          <a:endParaRPr lang="zh-CN" altLang="en-US" dirty="0"/>
        </a:p>
      </dgm:t>
    </dgm:pt>
    <dgm:pt modelId="{7153B489-FDFE-4AD5-A852-0AC885130CDA}" type="sibTrans" cxnId="{63949C75-55FE-4D26-B98A-3CD524405FE5}">
      <dgm:prSet/>
      <dgm:spPr/>
      <dgm:t>
        <a:bodyPr/>
        <a:lstStyle/>
        <a:p>
          <a:endParaRPr lang="zh-CN" altLang="en-US"/>
        </a:p>
      </dgm:t>
    </dgm:pt>
    <dgm:pt modelId="{F2FC9977-F954-4E5D-917C-6A9F5B8B51F8}" type="parTrans" cxnId="{63949C75-55FE-4D26-B98A-3CD524405FE5}">
      <dgm:prSet/>
      <dgm:spPr/>
      <dgm:t>
        <a:bodyPr/>
        <a:lstStyle/>
        <a:p>
          <a:endParaRPr lang="zh-CN" altLang="en-US"/>
        </a:p>
      </dgm:t>
    </dgm:pt>
    <dgm:pt modelId="{C6E0DBD7-AB3D-4864-A9B0-D04C091B925E}">
      <dgm:prSet phldrT="[文本]"/>
      <dgm:spPr/>
      <dgm:t>
        <a:bodyPr/>
        <a:lstStyle/>
        <a:p>
          <a:r>
            <a:rPr lang="zh-CN" altLang="en-US" dirty="0"/>
            <a:t>写</a:t>
          </a:r>
          <a:r>
            <a:rPr lang="en-US" altLang="zh-CN" dirty="0"/>
            <a:t>order.txt</a:t>
          </a:r>
          <a:endParaRPr lang="zh-CN" altLang="en-US" dirty="0"/>
        </a:p>
      </dgm:t>
    </dgm:pt>
    <dgm:pt modelId="{A401F2CA-94BB-4B1F-BC54-94E3FAC008A4}" type="sibTrans" cxnId="{A00DD9CE-E88F-482D-80FF-A795D521798F}">
      <dgm:prSet/>
      <dgm:spPr/>
      <dgm:t>
        <a:bodyPr/>
        <a:lstStyle/>
        <a:p>
          <a:endParaRPr lang="zh-CN" altLang="en-US"/>
        </a:p>
      </dgm:t>
    </dgm:pt>
    <dgm:pt modelId="{A691A4D6-D3FE-4BBD-9E3A-6775318F90DD}" type="parTrans" cxnId="{A00DD9CE-E88F-482D-80FF-A795D521798F}">
      <dgm:prSet/>
      <dgm:spPr/>
      <dgm:t>
        <a:bodyPr/>
        <a:lstStyle/>
        <a:p>
          <a:endParaRPr lang="zh-CN" altLang="en-US"/>
        </a:p>
      </dgm:t>
    </dgm:pt>
    <dgm:pt modelId="{75859C72-E787-4A98-89B2-87DD27C19159}">
      <dgm:prSet phldrT="[文本]"/>
      <dgm:spPr/>
      <dgm:t>
        <a:bodyPr/>
        <a:lstStyle/>
        <a:p>
          <a:r>
            <a:rPr lang="zh-CN" altLang="en-US" dirty="0"/>
            <a:t>删</a:t>
          </a:r>
        </a:p>
      </dgm:t>
    </dgm:pt>
    <dgm:pt modelId="{F1AEC81B-C993-4562-910C-B6B6EB0B6825}" type="parTrans" cxnId="{71D59620-EAC9-4BB9-8211-4E6CF8C38150}">
      <dgm:prSet/>
      <dgm:spPr/>
      <dgm:t>
        <a:bodyPr/>
        <a:lstStyle/>
        <a:p>
          <a:endParaRPr lang="zh-CN" altLang="en-US"/>
        </a:p>
      </dgm:t>
    </dgm:pt>
    <dgm:pt modelId="{BFE39CFA-A1FC-494E-867A-012083A3F29C}" type="sibTrans" cxnId="{71D59620-EAC9-4BB9-8211-4E6CF8C38150}">
      <dgm:prSet/>
      <dgm:spPr/>
      <dgm:t>
        <a:bodyPr/>
        <a:lstStyle/>
        <a:p>
          <a:endParaRPr lang="zh-CN" altLang="en-US"/>
        </a:p>
      </dgm:t>
    </dgm:pt>
    <dgm:pt modelId="{EC5D32EE-3EFC-4402-AB02-0C23FCBA2F49}">
      <dgm:prSet phldrT="[文本]"/>
      <dgm:spPr/>
      <dgm:t>
        <a:bodyPr/>
        <a:lstStyle/>
        <a:p>
          <a:r>
            <a:rPr lang="zh-CN" altLang="en-US" dirty="0"/>
            <a:t>改</a:t>
          </a:r>
        </a:p>
      </dgm:t>
    </dgm:pt>
    <dgm:pt modelId="{52737943-BD83-4425-8CE0-131357ECCDB8}" type="parTrans" cxnId="{A0C06A65-321A-481E-8B69-876DDB9A013D}">
      <dgm:prSet/>
      <dgm:spPr/>
      <dgm:t>
        <a:bodyPr/>
        <a:lstStyle/>
        <a:p>
          <a:endParaRPr lang="zh-CN" altLang="en-US"/>
        </a:p>
      </dgm:t>
    </dgm:pt>
    <dgm:pt modelId="{50DA577C-8190-48FA-8469-6A250962A0C5}" type="sibTrans" cxnId="{A0C06A65-321A-481E-8B69-876DDB9A013D}">
      <dgm:prSet/>
      <dgm:spPr/>
      <dgm:t>
        <a:bodyPr/>
        <a:lstStyle/>
        <a:p>
          <a:endParaRPr lang="zh-CN" altLang="en-US"/>
        </a:p>
      </dgm:t>
    </dgm:pt>
    <dgm:pt modelId="{52FE48E5-84A4-4351-A9A9-C0070D440997}">
      <dgm:prSet phldrT="[文本]"/>
      <dgm:spPr/>
      <dgm:t>
        <a:bodyPr/>
        <a:lstStyle/>
        <a:p>
          <a:r>
            <a:rPr lang="zh-CN" altLang="en-US" dirty="0"/>
            <a:t>查</a:t>
          </a:r>
        </a:p>
      </dgm:t>
    </dgm:pt>
    <dgm:pt modelId="{D30C0E55-8851-4F3E-9D28-D006420448F3}" type="parTrans" cxnId="{DE2B8E21-5246-4BF2-B765-9CAA220F8103}">
      <dgm:prSet/>
      <dgm:spPr/>
      <dgm:t>
        <a:bodyPr/>
        <a:lstStyle/>
        <a:p>
          <a:endParaRPr lang="zh-CN" altLang="en-US"/>
        </a:p>
      </dgm:t>
    </dgm:pt>
    <dgm:pt modelId="{B35071AD-368A-4E8F-9B9A-19D9AD3C8775}" type="sibTrans" cxnId="{DE2B8E21-5246-4BF2-B765-9CAA220F8103}">
      <dgm:prSet/>
      <dgm:spPr/>
      <dgm:t>
        <a:bodyPr/>
        <a:lstStyle/>
        <a:p>
          <a:endParaRPr lang="zh-CN" altLang="en-US"/>
        </a:p>
      </dgm:t>
    </dgm:pt>
    <dgm:pt modelId="{978D6ACA-4C21-4C05-BEDB-B558582106A3}">
      <dgm:prSet phldrT="[文本]"/>
      <dgm:spPr/>
      <dgm:t>
        <a:bodyPr/>
        <a:lstStyle/>
        <a:p>
          <a:r>
            <a:rPr lang="zh-CN" altLang="en-US" dirty="0"/>
            <a:t>订房间</a:t>
          </a:r>
        </a:p>
      </dgm:t>
    </dgm:pt>
    <dgm:pt modelId="{CA9C9014-855A-47FB-87ED-47F5E724C323}" type="parTrans" cxnId="{9509C6C0-6603-47EC-9DE6-6DBF5FE06CC3}">
      <dgm:prSet/>
      <dgm:spPr/>
      <dgm:t>
        <a:bodyPr/>
        <a:lstStyle/>
        <a:p>
          <a:endParaRPr lang="zh-CN" altLang="en-US"/>
        </a:p>
      </dgm:t>
    </dgm:pt>
    <dgm:pt modelId="{C5B82778-773D-4AC2-ACC9-735AC7EC8C60}" type="sibTrans" cxnId="{9509C6C0-6603-47EC-9DE6-6DBF5FE06CC3}">
      <dgm:prSet/>
      <dgm:spPr/>
      <dgm:t>
        <a:bodyPr/>
        <a:lstStyle/>
        <a:p>
          <a:endParaRPr lang="zh-CN" altLang="en-US"/>
        </a:p>
      </dgm:t>
    </dgm:pt>
    <dgm:pt modelId="{C39AC389-7C7B-4FD1-8902-C94E51B84EED}">
      <dgm:prSet phldrT="[文本]"/>
      <dgm:spPr/>
      <dgm:t>
        <a:bodyPr/>
        <a:lstStyle/>
        <a:p>
          <a:r>
            <a:rPr lang="zh-CN" altLang="en-US" dirty="0"/>
            <a:t>查订单</a:t>
          </a:r>
        </a:p>
      </dgm:t>
    </dgm:pt>
    <dgm:pt modelId="{4034519B-E9E7-4016-A6CA-542910B7E40B}" type="parTrans" cxnId="{52B53710-DA63-4D53-9EDF-A7B3124F618E}">
      <dgm:prSet/>
      <dgm:spPr/>
      <dgm:t>
        <a:bodyPr/>
        <a:lstStyle/>
        <a:p>
          <a:endParaRPr lang="zh-CN" altLang="en-US"/>
        </a:p>
      </dgm:t>
    </dgm:pt>
    <dgm:pt modelId="{FAC0EEE8-8A02-4041-A88C-B379339474CB}" type="sibTrans" cxnId="{52B53710-DA63-4D53-9EDF-A7B3124F618E}">
      <dgm:prSet/>
      <dgm:spPr/>
      <dgm:t>
        <a:bodyPr/>
        <a:lstStyle/>
        <a:p>
          <a:endParaRPr lang="zh-CN" altLang="en-US"/>
        </a:p>
      </dgm:t>
    </dgm:pt>
    <dgm:pt modelId="{8FA6E3BF-AAD1-472C-8AF5-8C0739260445}" type="pres">
      <dgm:prSet presAssocID="{6A527295-9578-408C-8B37-D958BC5C7E67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BCE8E7E-63A6-4A61-85B3-39527DA2F902}" type="pres">
      <dgm:prSet presAssocID="{F70D4476-6FE5-4C7D-89E7-708C34D54663}" presName="circle1" presStyleLbl="node1" presStyleIdx="0" presStyleCnt="3"/>
      <dgm:spPr/>
    </dgm:pt>
    <dgm:pt modelId="{174096FC-A69E-446B-B549-AA08F3922643}" type="pres">
      <dgm:prSet presAssocID="{F70D4476-6FE5-4C7D-89E7-708C34D54663}" presName="space" presStyleCnt="0"/>
      <dgm:spPr/>
    </dgm:pt>
    <dgm:pt modelId="{15C3A61F-E8B5-428E-907C-443F10AB93CA}" type="pres">
      <dgm:prSet presAssocID="{F70D4476-6FE5-4C7D-89E7-708C34D54663}" presName="rect1" presStyleLbl="alignAcc1" presStyleIdx="0" presStyleCnt="3"/>
      <dgm:spPr/>
    </dgm:pt>
    <dgm:pt modelId="{33B383B6-8BA5-47EE-A2CC-664C6D540727}" type="pres">
      <dgm:prSet presAssocID="{49EAD541-BE5A-4A27-B916-1F507E459F40}" presName="vertSpace2" presStyleLbl="node1" presStyleIdx="0" presStyleCnt="3"/>
      <dgm:spPr/>
    </dgm:pt>
    <dgm:pt modelId="{63B6A23B-5221-45BE-A645-9214C151BBD1}" type="pres">
      <dgm:prSet presAssocID="{49EAD541-BE5A-4A27-B916-1F507E459F40}" presName="circle2" presStyleLbl="node1" presStyleIdx="1" presStyleCnt="3"/>
      <dgm:spPr/>
    </dgm:pt>
    <dgm:pt modelId="{1D919D02-5B70-4009-814E-F57D52D31B0D}" type="pres">
      <dgm:prSet presAssocID="{49EAD541-BE5A-4A27-B916-1F507E459F40}" presName="rect2" presStyleLbl="alignAcc1" presStyleIdx="1" presStyleCnt="3"/>
      <dgm:spPr/>
    </dgm:pt>
    <dgm:pt modelId="{6CB8BA32-6941-4CD6-8985-FCB5425E1BAC}" type="pres">
      <dgm:prSet presAssocID="{FFF0B922-99A4-4FE2-84B9-2B7104681FDD}" presName="vertSpace3" presStyleLbl="node1" presStyleIdx="1" presStyleCnt="3"/>
      <dgm:spPr/>
    </dgm:pt>
    <dgm:pt modelId="{1D74E7CC-F9CD-461F-9B06-E9166D9924F7}" type="pres">
      <dgm:prSet presAssocID="{FFF0B922-99A4-4FE2-84B9-2B7104681FDD}" presName="circle3" presStyleLbl="node1" presStyleIdx="2" presStyleCnt="3"/>
      <dgm:spPr/>
    </dgm:pt>
    <dgm:pt modelId="{797DA1FC-8DE7-4EED-BDEA-E4F2672D98E5}" type="pres">
      <dgm:prSet presAssocID="{FFF0B922-99A4-4FE2-84B9-2B7104681FDD}" presName="rect3" presStyleLbl="alignAcc1" presStyleIdx="2" presStyleCnt="3"/>
      <dgm:spPr/>
    </dgm:pt>
    <dgm:pt modelId="{188F5264-9D4D-40FE-928A-79299B87EA44}" type="pres">
      <dgm:prSet presAssocID="{F70D4476-6FE5-4C7D-89E7-708C34D54663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69144D84-1C74-4955-BB0E-8B16CA5CE8F2}" type="pres">
      <dgm:prSet presAssocID="{F70D4476-6FE5-4C7D-89E7-708C34D54663}" presName="rect1ChTx" presStyleLbl="alignAcc1" presStyleIdx="2" presStyleCnt="3">
        <dgm:presLayoutVars>
          <dgm:bulletEnabled val="1"/>
        </dgm:presLayoutVars>
      </dgm:prSet>
      <dgm:spPr/>
    </dgm:pt>
    <dgm:pt modelId="{4C232F86-89CA-466A-AE9A-A9661C0CD7B2}" type="pres">
      <dgm:prSet presAssocID="{49EAD541-BE5A-4A27-B916-1F507E459F40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9E229CF6-EA3C-482F-8673-75A822E72B4D}" type="pres">
      <dgm:prSet presAssocID="{49EAD541-BE5A-4A27-B916-1F507E459F40}" presName="rect2ChTx" presStyleLbl="alignAcc1" presStyleIdx="2" presStyleCnt="3">
        <dgm:presLayoutVars>
          <dgm:bulletEnabled val="1"/>
        </dgm:presLayoutVars>
      </dgm:prSet>
      <dgm:spPr/>
    </dgm:pt>
    <dgm:pt modelId="{BC0E5F4A-ED98-4987-9FF2-C76E938ED0E4}" type="pres">
      <dgm:prSet presAssocID="{FFF0B922-99A4-4FE2-84B9-2B7104681FDD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8EB2358E-FADD-4031-A82C-625D7275BFAF}" type="pres">
      <dgm:prSet presAssocID="{FFF0B922-99A4-4FE2-84B9-2B7104681FDD}" presName="rect3ChTx" presStyleLbl="alignAcc1" presStyleIdx="2" presStyleCnt="3">
        <dgm:presLayoutVars>
          <dgm:bulletEnabled val="1"/>
        </dgm:presLayoutVars>
      </dgm:prSet>
      <dgm:spPr/>
    </dgm:pt>
  </dgm:ptLst>
  <dgm:cxnLst>
    <dgm:cxn modelId="{42BA5F00-6BF7-42BD-ADA1-2F4F3B8D6A0F}" type="presOf" srcId="{9DD1826E-422F-4FB9-9141-4E8BA1577E2D}" destId="{8EB2358E-FADD-4031-A82C-625D7275BFAF}" srcOrd="0" destOrd="0" presId="urn:microsoft.com/office/officeart/2005/8/layout/target3"/>
    <dgm:cxn modelId="{52B53710-DA63-4D53-9EDF-A7B3124F618E}" srcId="{FFF0B922-99A4-4FE2-84B9-2B7104681FDD}" destId="{C39AC389-7C7B-4FD1-8902-C94E51B84EED}" srcOrd="2" destOrd="0" parTransId="{4034519B-E9E7-4016-A6CA-542910B7E40B}" sibTransId="{FAC0EEE8-8A02-4041-A88C-B379339474CB}"/>
    <dgm:cxn modelId="{7EC59513-58C5-4CDE-BD25-21BFD5C2CA63}" type="presOf" srcId="{FFF0B922-99A4-4FE2-84B9-2B7104681FDD}" destId="{797DA1FC-8DE7-4EED-BDEA-E4F2672D98E5}" srcOrd="0" destOrd="0" presId="urn:microsoft.com/office/officeart/2005/8/layout/target3"/>
    <dgm:cxn modelId="{28D2B714-C2BF-4491-9C96-4EF1006028FD}" type="presOf" srcId="{49EAD541-BE5A-4A27-B916-1F507E459F40}" destId="{1D919D02-5B70-4009-814E-F57D52D31B0D}" srcOrd="0" destOrd="0" presId="urn:microsoft.com/office/officeart/2005/8/layout/target3"/>
    <dgm:cxn modelId="{2BC04D16-A1C2-4782-BF22-7C8A0F006F93}" type="presOf" srcId="{48A7A357-7593-4CA3-A37D-F2C265D4F854}" destId="{69144D84-1C74-4955-BB0E-8B16CA5CE8F2}" srcOrd="0" destOrd="0" presId="urn:microsoft.com/office/officeart/2005/8/layout/target3"/>
    <dgm:cxn modelId="{0D834517-0B26-48C5-AD75-E2550225EE61}" type="presOf" srcId="{F70D4476-6FE5-4C7D-89E7-708C34D54663}" destId="{188F5264-9D4D-40FE-928A-79299B87EA44}" srcOrd="1" destOrd="0" presId="urn:microsoft.com/office/officeart/2005/8/layout/target3"/>
    <dgm:cxn modelId="{41E6B41C-1EEF-450B-BE56-E1F4600B8822}" srcId="{49EAD541-BE5A-4A27-B916-1F507E459F40}" destId="{408D2D26-FD1D-4918-8FFC-F492464DCAA2}" srcOrd="0" destOrd="0" parTransId="{038888CE-A54F-4B00-9F8F-921A10CBDB25}" sibTransId="{DC0BB72F-15CE-409E-ADE7-5E5BFAE68B43}"/>
    <dgm:cxn modelId="{71D59620-EAC9-4BB9-8211-4E6CF8C38150}" srcId="{49EAD541-BE5A-4A27-B916-1F507E459F40}" destId="{75859C72-E787-4A98-89B2-87DD27C19159}" srcOrd="1" destOrd="0" parTransId="{F1AEC81B-C993-4562-910C-B6B6EB0B6825}" sibTransId="{BFE39CFA-A1FC-494E-867A-012083A3F29C}"/>
    <dgm:cxn modelId="{DE2B8E21-5246-4BF2-B765-9CAA220F8103}" srcId="{49EAD541-BE5A-4A27-B916-1F507E459F40}" destId="{52FE48E5-84A4-4351-A9A9-C0070D440997}" srcOrd="3" destOrd="0" parTransId="{D30C0E55-8851-4F3E-9D28-D006420448F3}" sibTransId="{B35071AD-368A-4E8F-9B9A-19D9AD3C8775}"/>
    <dgm:cxn modelId="{A9A7672D-A009-47BD-A499-DC11650B8763}" type="presOf" srcId="{49EAD541-BE5A-4A27-B916-1F507E459F40}" destId="{4C232F86-89CA-466A-AE9A-A9661C0CD7B2}" srcOrd="1" destOrd="0" presId="urn:microsoft.com/office/officeart/2005/8/layout/target3"/>
    <dgm:cxn modelId="{A7B5862D-E96D-4196-BEA2-A22337468F9D}" type="presOf" srcId="{B10F1323-4C85-4C9B-B01F-1BEA7169D72C}" destId="{8EB2358E-FADD-4031-A82C-625D7275BFAF}" srcOrd="0" destOrd="3" presId="urn:microsoft.com/office/officeart/2005/8/layout/target3"/>
    <dgm:cxn modelId="{0A3F233D-A1EC-4C5D-A488-3B1185EF3E3C}" type="presOf" srcId="{52FE48E5-84A4-4351-A9A9-C0070D440997}" destId="{9E229CF6-EA3C-482F-8673-75A822E72B4D}" srcOrd="0" destOrd="3" presId="urn:microsoft.com/office/officeart/2005/8/layout/target3"/>
    <dgm:cxn modelId="{A0C06A65-321A-481E-8B69-876DDB9A013D}" srcId="{49EAD541-BE5A-4A27-B916-1F507E459F40}" destId="{EC5D32EE-3EFC-4402-AB02-0C23FCBA2F49}" srcOrd="2" destOrd="0" parTransId="{52737943-BD83-4425-8CE0-131357ECCDB8}" sibTransId="{50DA577C-8190-48FA-8469-6A250962A0C5}"/>
    <dgm:cxn modelId="{D847294B-13AE-493C-941C-FFA916D25992}" type="presOf" srcId="{FFF0B922-99A4-4FE2-84B9-2B7104681FDD}" destId="{BC0E5F4A-ED98-4987-9FF2-C76E938ED0E4}" srcOrd="1" destOrd="0" presId="urn:microsoft.com/office/officeart/2005/8/layout/target3"/>
    <dgm:cxn modelId="{1398D86E-AE25-400D-907B-D9333E599E13}" type="presOf" srcId="{C6E0DBD7-AB3D-4864-A9B0-D04C091B925E}" destId="{69144D84-1C74-4955-BB0E-8B16CA5CE8F2}" srcOrd="0" destOrd="1" presId="urn:microsoft.com/office/officeart/2005/8/layout/target3"/>
    <dgm:cxn modelId="{2F6A0551-7A3C-4EBC-A315-5B7ECB44EFF3}" srcId="{49EAD541-BE5A-4A27-B916-1F507E459F40}" destId="{4A5C036E-C4C2-46B0-B804-7D0EDACD3BCD}" srcOrd="4" destOrd="0" parTransId="{75F14A36-E4F7-4B74-989E-39CE907166CE}" sibTransId="{F9E9A502-E211-4409-9562-391D8980872C}"/>
    <dgm:cxn modelId="{7BA3BE71-4065-4232-B07E-271842023C44}" srcId="{6A527295-9578-408C-8B37-D958BC5C7E67}" destId="{F70D4476-6FE5-4C7D-89E7-708C34D54663}" srcOrd="0" destOrd="0" parTransId="{43076666-5E5B-4E5C-AE8A-36E922A0FE0B}" sibTransId="{4E27FD9D-0C64-476C-A8FB-A5D595073155}"/>
    <dgm:cxn modelId="{DDD86E52-B731-4ED3-BDB1-3DCE21A2A8B8}" type="presOf" srcId="{978D6ACA-4C21-4C05-BEDB-B558582106A3}" destId="{8EB2358E-FADD-4031-A82C-625D7275BFAF}" srcOrd="0" destOrd="1" presId="urn:microsoft.com/office/officeart/2005/8/layout/target3"/>
    <dgm:cxn modelId="{BA8FF873-F0AA-46A3-A97B-8934730F52BD}" srcId="{6A527295-9578-408C-8B37-D958BC5C7E67}" destId="{FFF0B922-99A4-4FE2-84B9-2B7104681FDD}" srcOrd="2" destOrd="0" parTransId="{15F43567-980E-44ED-A153-E765E80C4A2C}" sibTransId="{13EBE4CF-5FD0-4ECF-B449-BEC47A3F709B}"/>
    <dgm:cxn modelId="{63949C75-55FE-4D26-B98A-3CD524405FE5}" srcId="{F70D4476-6FE5-4C7D-89E7-708C34D54663}" destId="{48A7A357-7593-4CA3-A37D-F2C265D4F854}" srcOrd="0" destOrd="0" parTransId="{F2FC9977-F954-4E5D-917C-6A9F5B8B51F8}" sibTransId="{7153B489-FDFE-4AD5-A852-0AC885130CDA}"/>
    <dgm:cxn modelId="{8B34A67D-6C08-4773-9AF0-F7A28193D4F1}" srcId="{6A527295-9578-408C-8B37-D958BC5C7E67}" destId="{49EAD541-BE5A-4A27-B916-1F507E459F40}" srcOrd="1" destOrd="0" parTransId="{DD98875F-6092-4CA1-B569-228A4A636B92}" sibTransId="{2F94248F-24CB-48F6-9453-C902F60BC06B}"/>
    <dgm:cxn modelId="{127B5993-0537-4C5F-A098-7BBF907D86A8}" type="presOf" srcId="{408D2D26-FD1D-4918-8FFC-F492464DCAA2}" destId="{9E229CF6-EA3C-482F-8673-75A822E72B4D}" srcOrd="0" destOrd="0" presId="urn:microsoft.com/office/officeart/2005/8/layout/target3"/>
    <dgm:cxn modelId="{77D0A194-4333-4F13-B750-B20AA4131600}" type="presOf" srcId="{EC5D32EE-3EFC-4402-AB02-0C23FCBA2F49}" destId="{9E229CF6-EA3C-482F-8673-75A822E72B4D}" srcOrd="0" destOrd="2" presId="urn:microsoft.com/office/officeart/2005/8/layout/target3"/>
    <dgm:cxn modelId="{221E7C97-0E36-4526-9BFD-7B78DDE9D189}" type="presOf" srcId="{75859C72-E787-4A98-89B2-87DD27C19159}" destId="{9E229CF6-EA3C-482F-8673-75A822E72B4D}" srcOrd="0" destOrd="1" presId="urn:microsoft.com/office/officeart/2005/8/layout/target3"/>
    <dgm:cxn modelId="{26F8719F-E25C-4848-911F-F3C4C60855EB}" type="presOf" srcId="{C39AC389-7C7B-4FD1-8902-C94E51B84EED}" destId="{8EB2358E-FADD-4031-A82C-625D7275BFAF}" srcOrd="0" destOrd="2" presId="urn:microsoft.com/office/officeart/2005/8/layout/target3"/>
    <dgm:cxn modelId="{51C480AD-4A2F-4A1C-BF05-892ED31CB3DA}" type="presOf" srcId="{4A5C036E-C4C2-46B0-B804-7D0EDACD3BCD}" destId="{9E229CF6-EA3C-482F-8673-75A822E72B4D}" srcOrd="0" destOrd="4" presId="urn:microsoft.com/office/officeart/2005/8/layout/target3"/>
    <dgm:cxn modelId="{B537ADAD-69AB-4D4B-A1E8-B45E157836CF}" srcId="{FFF0B922-99A4-4FE2-84B9-2B7104681FDD}" destId="{9DD1826E-422F-4FB9-9141-4E8BA1577E2D}" srcOrd="0" destOrd="0" parTransId="{B056D339-09C8-4063-AA63-2AFF4E78D3AB}" sibTransId="{F6237181-F3EA-48CC-9755-858FD8FC2427}"/>
    <dgm:cxn modelId="{9509C6C0-6603-47EC-9DE6-6DBF5FE06CC3}" srcId="{FFF0B922-99A4-4FE2-84B9-2B7104681FDD}" destId="{978D6ACA-4C21-4C05-BEDB-B558582106A3}" srcOrd="1" destOrd="0" parTransId="{CA9C9014-855A-47FB-87ED-47F5E724C323}" sibTransId="{C5B82778-773D-4AC2-ACC9-735AC7EC8C60}"/>
    <dgm:cxn modelId="{A00DD9CE-E88F-482D-80FF-A795D521798F}" srcId="{F70D4476-6FE5-4C7D-89E7-708C34D54663}" destId="{C6E0DBD7-AB3D-4864-A9B0-D04C091B925E}" srcOrd="1" destOrd="0" parTransId="{A691A4D6-D3FE-4BBD-9E3A-6775318F90DD}" sibTransId="{A401F2CA-94BB-4B1F-BC54-94E3FAC008A4}"/>
    <dgm:cxn modelId="{4B7E81D1-988E-4FB4-9631-BD2BC6337031}" type="presOf" srcId="{F70D4476-6FE5-4C7D-89E7-708C34D54663}" destId="{15C3A61F-E8B5-428E-907C-443F10AB93CA}" srcOrd="0" destOrd="0" presId="urn:microsoft.com/office/officeart/2005/8/layout/target3"/>
    <dgm:cxn modelId="{52CE70EA-3CA2-430A-8BA6-0511DA54EA5B}" srcId="{FFF0B922-99A4-4FE2-84B9-2B7104681FDD}" destId="{B10F1323-4C85-4C9B-B01F-1BEA7169D72C}" srcOrd="3" destOrd="0" parTransId="{E8967005-A62B-49A7-A9FF-00B836819BF6}" sibTransId="{7E895787-C8DE-4461-9D4B-004E68B965E8}"/>
    <dgm:cxn modelId="{474800FA-DB04-48A9-97F9-81AAAF1C2823}" type="presOf" srcId="{6A527295-9578-408C-8B37-D958BC5C7E67}" destId="{8FA6E3BF-AAD1-472C-8AF5-8C0739260445}" srcOrd="0" destOrd="0" presId="urn:microsoft.com/office/officeart/2005/8/layout/target3"/>
    <dgm:cxn modelId="{4113076F-A566-476B-B654-802C56D04E20}" type="presParOf" srcId="{8FA6E3BF-AAD1-472C-8AF5-8C0739260445}" destId="{4BCE8E7E-63A6-4A61-85B3-39527DA2F902}" srcOrd="0" destOrd="0" presId="urn:microsoft.com/office/officeart/2005/8/layout/target3"/>
    <dgm:cxn modelId="{EF630077-B693-424F-B861-375E21C4E97A}" type="presParOf" srcId="{8FA6E3BF-AAD1-472C-8AF5-8C0739260445}" destId="{174096FC-A69E-446B-B549-AA08F3922643}" srcOrd="1" destOrd="0" presId="urn:microsoft.com/office/officeart/2005/8/layout/target3"/>
    <dgm:cxn modelId="{A80C014B-796E-4726-A471-23B0729906BE}" type="presParOf" srcId="{8FA6E3BF-AAD1-472C-8AF5-8C0739260445}" destId="{15C3A61F-E8B5-428E-907C-443F10AB93CA}" srcOrd="2" destOrd="0" presId="urn:microsoft.com/office/officeart/2005/8/layout/target3"/>
    <dgm:cxn modelId="{2B6AF7A8-9960-4782-8395-4B8A6C999065}" type="presParOf" srcId="{8FA6E3BF-AAD1-472C-8AF5-8C0739260445}" destId="{33B383B6-8BA5-47EE-A2CC-664C6D540727}" srcOrd="3" destOrd="0" presId="urn:microsoft.com/office/officeart/2005/8/layout/target3"/>
    <dgm:cxn modelId="{254B2494-1660-444A-A0EF-FCAC1E8AE725}" type="presParOf" srcId="{8FA6E3BF-AAD1-472C-8AF5-8C0739260445}" destId="{63B6A23B-5221-45BE-A645-9214C151BBD1}" srcOrd="4" destOrd="0" presId="urn:microsoft.com/office/officeart/2005/8/layout/target3"/>
    <dgm:cxn modelId="{2F98B72A-47D0-44E7-BEBD-502DE0713C9F}" type="presParOf" srcId="{8FA6E3BF-AAD1-472C-8AF5-8C0739260445}" destId="{1D919D02-5B70-4009-814E-F57D52D31B0D}" srcOrd="5" destOrd="0" presId="urn:microsoft.com/office/officeart/2005/8/layout/target3"/>
    <dgm:cxn modelId="{D51F9772-CFE4-4D6E-85DA-250A54C91F3F}" type="presParOf" srcId="{8FA6E3BF-AAD1-472C-8AF5-8C0739260445}" destId="{6CB8BA32-6941-4CD6-8985-FCB5425E1BAC}" srcOrd="6" destOrd="0" presId="urn:microsoft.com/office/officeart/2005/8/layout/target3"/>
    <dgm:cxn modelId="{AB1EA05E-EBC5-4835-B202-F9782B42DD3C}" type="presParOf" srcId="{8FA6E3BF-AAD1-472C-8AF5-8C0739260445}" destId="{1D74E7CC-F9CD-461F-9B06-E9166D9924F7}" srcOrd="7" destOrd="0" presId="urn:microsoft.com/office/officeart/2005/8/layout/target3"/>
    <dgm:cxn modelId="{3BB37F42-033A-4E8E-A610-9B066B33FC0E}" type="presParOf" srcId="{8FA6E3BF-AAD1-472C-8AF5-8C0739260445}" destId="{797DA1FC-8DE7-4EED-BDEA-E4F2672D98E5}" srcOrd="8" destOrd="0" presId="urn:microsoft.com/office/officeart/2005/8/layout/target3"/>
    <dgm:cxn modelId="{5638B3E7-C106-4634-B09D-44C232F777C5}" type="presParOf" srcId="{8FA6E3BF-AAD1-472C-8AF5-8C0739260445}" destId="{188F5264-9D4D-40FE-928A-79299B87EA44}" srcOrd="9" destOrd="0" presId="urn:microsoft.com/office/officeart/2005/8/layout/target3"/>
    <dgm:cxn modelId="{B408EC89-BEDD-43E1-856A-0308D9FC9F60}" type="presParOf" srcId="{8FA6E3BF-AAD1-472C-8AF5-8C0739260445}" destId="{69144D84-1C74-4955-BB0E-8B16CA5CE8F2}" srcOrd="10" destOrd="0" presId="urn:microsoft.com/office/officeart/2005/8/layout/target3"/>
    <dgm:cxn modelId="{33FEC025-8AFB-453D-BF2A-878F6E659101}" type="presParOf" srcId="{8FA6E3BF-AAD1-472C-8AF5-8C0739260445}" destId="{4C232F86-89CA-466A-AE9A-A9661C0CD7B2}" srcOrd="11" destOrd="0" presId="urn:microsoft.com/office/officeart/2005/8/layout/target3"/>
    <dgm:cxn modelId="{2F5F3EAF-7A02-42B6-A7E1-FD96C46507D3}" type="presParOf" srcId="{8FA6E3BF-AAD1-472C-8AF5-8C0739260445}" destId="{9E229CF6-EA3C-482F-8673-75A822E72B4D}" srcOrd="12" destOrd="0" presId="urn:microsoft.com/office/officeart/2005/8/layout/target3"/>
    <dgm:cxn modelId="{EA2A0051-0992-4DB9-A7FF-1F8BB0E0E48B}" type="presParOf" srcId="{8FA6E3BF-AAD1-472C-8AF5-8C0739260445}" destId="{BC0E5F4A-ED98-4987-9FF2-C76E938ED0E4}" srcOrd="13" destOrd="0" presId="urn:microsoft.com/office/officeart/2005/8/layout/target3"/>
    <dgm:cxn modelId="{FE9899E3-D5E6-44A2-92DA-E54A457E2004}" type="presParOf" srcId="{8FA6E3BF-AAD1-472C-8AF5-8C0739260445}" destId="{8EB2358E-FADD-4031-A82C-625D7275BFAF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85D628-4A58-4F71-9719-75E4D70D70A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FFF9DD5-7077-464B-A3E2-0DD9A82CBAF1}">
      <dgm:prSet phldrT="[文本]"/>
      <dgm:spPr/>
      <dgm:t>
        <a:bodyPr/>
        <a:lstStyle/>
        <a:p>
          <a:r>
            <a:rPr lang="en-US" altLang="zh-CN" dirty="0"/>
            <a:t>QT GUI</a:t>
          </a:r>
          <a:endParaRPr lang="zh-CN" altLang="en-US" dirty="0"/>
        </a:p>
      </dgm:t>
    </dgm:pt>
    <dgm:pt modelId="{522E5A78-61F0-40FC-BCDC-35D63E1FC19D}" type="parTrans" cxnId="{E59412F0-A1A7-46B8-8470-87BA9E13DD3C}">
      <dgm:prSet/>
      <dgm:spPr/>
      <dgm:t>
        <a:bodyPr/>
        <a:lstStyle/>
        <a:p>
          <a:endParaRPr lang="zh-CN" altLang="en-US"/>
        </a:p>
      </dgm:t>
    </dgm:pt>
    <dgm:pt modelId="{6793F1F4-AF96-4532-9F17-1335BD442818}" type="sibTrans" cxnId="{E59412F0-A1A7-46B8-8470-87BA9E13DD3C}">
      <dgm:prSet/>
      <dgm:spPr/>
      <dgm:t>
        <a:bodyPr/>
        <a:lstStyle/>
        <a:p>
          <a:endParaRPr lang="zh-CN" altLang="en-US"/>
        </a:p>
      </dgm:t>
    </dgm:pt>
    <dgm:pt modelId="{FBDE4297-1FEB-47D3-A0A2-F70AD204F50B}">
      <dgm:prSet phldrT="[文本]"/>
      <dgm:spPr/>
      <dgm:t>
        <a:bodyPr/>
        <a:lstStyle/>
        <a:p>
          <a:r>
            <a:rPr lang="zh-CN" altLang="en-US" dirty="0"/>
            <a:t>创意点</a:t>
          </a:r>
        </a:p>
      </dgm:t>
    </dgm:pt>
    <dgm:pt modelId="{94AAD372-337C-4133-9A23-FFE13138DB5A}" type="parTrans" cxnId="{03152DD7-6503-458C-AA20-7A5158CEED31}">
      <dgm:prSet/>
      <dgm:spPr/>
      <dgm:t>
        <a:bodyPr/>
        <a:lstStyle/>
        <a:p>
          <a:endParaRPr lang="zh-CN" altLang="en-US"/>
        </a:p>
      </dgm:t>
    </dgm:pt>
    <dgm:pt modelId="{05D98CED-519C-443E-9E40-1B037C3E4117}" type="sibTrans" cxnId="{03152DD7-6503-458C-AA20-7A5158CEED31}">
      <dgm:prSet/>
      <dgm:spPr/>
      <dgm:t>
        <a:bodyPr/>
        <a:lstStyle/>
        <a:p>
          <a:endParaRPr lang="zh-CN" altLang="en-US"/>
        </a:p>
      </dgm:t>
    </dgm:pt>
    <dgm:pt modelId="{27B5891C-11E0-4F65-9557-000F188B1822}" type="pres">
      <dgm:prSet presAssocID="{3285D628-4A58-4F71-9719-75E4D70D70AB}" presName="linear" presStyleCnt="0">
        <dgm:presLayoutVars>
          <dgm:animLvl val="lvl"/>
          <dgm:resizeHandles val="exact"/>
        </dgm:presLayoutVars>
      </dgm:prSet>
      <dgm:spPr/>
    </dgm:pt>
    <dgm:pt modelId="{8687D3DA-9A3B-48CC-801E-CD09E1163C78}" type="pres">
      <dgm:prSet presAssocID="{9FFF9DD5-7077-464B-A3E2-0DD9A82CBAF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8528A4E-2BC9-408E-B9A6-C8B738A8CC4A}" type="pres">
      <dgm:prSet presAssocID="{6793F1F4-AF96-4532-9F17-1335BD442818}" presName="spacer" presStyleCnt="0"/>
      <dgm:spPr/>
    </dgm:pt>
    <dgm:pt modelId="{C07130A5-66DF-431F-97B9-4409BB58DAB5}" type="pres">
      <dgm:prSet presAssocID="{FBDE4297-1FEB-47D3-A0A2-F70AD204F50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30D7615-FA12-4432-BCD0-B0C77409A3CF}" type="presOf" srcId="{FBDE4297-1FEB-47D3-A0A2-F70AD204F50B}" destId="{C07130A5-66DF-431F-97B9-4409BB58DAB5}" srcOrd="0" destOrd="0" presId="urn:microsoft.com/office/officeart/2005/8/layout/vList2"/>
    <dgm:cxn modelId="{5A1BD57C-9403-4A6B-B83A-5B50FE78F97B}" type="presOf" srcId="{3285D628-4A58-4F71-9719-75E4D70D70AB}" destId="{27B5891C-11E0-4F65-9557-000F188B1822}" srcOrd="0" destOrd="0" presId="urn:microsoft.com/office/officeart/2005/8/layout/vList2"/>
    <dgm:cxn modelId="{8D135BB0-7CD6-4F5E-AF1A-455EA821A423}" type="presOf" srcId="{9FFF9DD5-7077-464B-A3E2-0DD9A82CBAF1}" destId="{8687D3DA-9A3B-48CC-801E-CD09E1163C78}" srcOrd="0" destOrd="0" presId="urn:microsoft.com/office/officeart/2005/8/layout/vList2"/>
    <dgm:cxn modelId="{03152DD7-6503-458C-AA20-7A5158CEED31}" srcId="{3285D628-4A58-4F71-9719-75E4D70D70AB}" destId="{FBDE4297-1FEB-47D3-A0A2-F70AD204F50B}" srcOrd="1" destOrd="0" parTransId="{94AAD372-337C-4133-9A23-FFE13138DB5A}" sibTransId="{05D98CED-519C-443E-9E40-1B037C3E4117}"/>
    <dgm:cxn modelId="{E59412F0-A1A7-46B8-8470-87BA9E13DD3C}" srcId="{3285D628-4A58-4F71-9719-75E4D70D70AB}" destId="{9FFF9DD5-7077-464B-A3E2-0DD9A82CBAF1}" srcOrd="0" destOrd="0" parTransId="{522E5A78-61F0-40FC-BCDC-35D63E1FC19D}" sibTransId="{6793F1F4-AF96-4532-9F17-1335BD442818}"/>
    <dgm:cxn modelId="{C7F1AA9A-301B-498E-AB1D-441CA7CA9575}" type="presParOf" srcId="{27B5891C-11E0-4F65-9557-000F188B1822}" destId="{8687D3DA-9A3B-48CC-801E-CD09E1163C78}" srcOrd="0" destOrd="0" presId="urn:microsoft.com/office/officeart/2005/8/layout/vList2"/>
    <dgm:cxn modelId="{79923884-FE63-4526-B904-C8EF5D40A200}" type="presParOf" srcId="{27B5891C-11E0-4F65-9557-000F188B1822}" destId="{58528A4E-2BC9-408E-B9A6-C8B738A8CC4A}" srcOrd="1" destOrd="0" presId="urn:microsoft.com/office/officeart/2005/8/layout/vList2"/>
    <dgm:cxn modelId="{4CB97BDA-8D6A-4636-8CE8-EB9C97489985}" type="presParOf" srcId="{27B5891C-11E0-4F65-9557-000F188B1822}" destId="{C07130A5-66DF-431F-97B9-4409BB58DAB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6D1FA-7625-4EE5-8D28-ED2A75B529B6}">
      <dsp:nvSpPr>
        <dsp:cNvPr id="0" name=""/>
        <dsp:cNvSpPr/>
      </dsp:nvSpPr>
      <dsp:spPr>
        <a:xfrm>
          <a:off x="2654204" y="2161165"/>
          <a:ext cx="530270" cy="1140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5135" y="0"/>
              </a:lnTo>
              <a:lnTo>
                <a:pt x="265135" y="1140082"/>
              </a:lnTo>
              <a:lnTo>
                <a:pt x="530270" y="1140082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EFFCE9-5BD4-4706-97E7-CFCEBF0792DB}">
      <dsp:nvSpPr>
        <dsp:cNvPr id="0" name=""/>
        <dsp:cNvSpPr/>
      </dsp:nvSpPr>
      <dsp:spPr>
        <a:xfrm>
          <a:off x="2654204" y="2115444"/>
          <a:ext cx="5302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0270" y="4572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D7898-AD73-4AE1-AEE9-D4F3D121ADC1}">
      <dsp:nvSpPr>
        <dsp:cNvPr id="0" name=""/>
        <dsp:cNvSpPr/>
      </dsp:nvSpPr>
      <dsp:spPr>
        <a:xfrm>
          <a:off x="2654204" y="1021082"/>
          <a:ext cx="530270" cy="1140082"/>
        </a:xfrm>
        <a:custGeom>
          <a:avLst/>
          <a:gdLst/>
          <a:ahLst/>
          <a:cxnLst/>
          <a:rect l="0" t="0" r="0" b="0"/>
          <a:pathLst>
            <a:path>
              <a:moveTo>
                <a:pt x="0" y="1140082"/>
              </a:moveTo>
              <a:lnTo>
                <a:pt x="265135" y="1140082"/>
              </a:lnTo>
              <a:lnTo>
                <a:pt x="265135" y="0"/>
              </a:lnTo>
              <a:lnTo>
                <a:pt x="530270" y="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7D32B5-D967-4C9A-B736-1C63C4854214}">
      <dsp:nvSpPr>
        <dsp:cNvPr id="0" name=""/>
        <dsp:cNvSpPr/>
      </dsp:nvSpPr>
      <dsp:spPr>
        <a:xfrm>
          <a:off x="2850" y="1756833"/>
          <a:ext cx="2651353" cy="808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登录机制</a:t>
          </a:r>
        </a:p>
      </dsp:txBody>
      <dsp:txXfrm>
        <a:off x="2850" y="1756833"/>
        <a:ext cx="2651353" cy="808662"/>
      </dsp:txXfrm>
    </dsp:sp>
    <dsp:sp modelId="{5555B9A2-EA2E-4322-9054-48F8FF2EDCB7}">
      <dsp:nvSpPr>
        <dsp:cNvPr id="0" name=""/>
        <dsp:cNvSpPr/>
      </dsp:nvSpPr>
      <dsp:spPr>
        <a:xfrm>
          <a:off x="3184475" y="616751"/>
          <a:ext cx="2651353" cy="808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管理员</a:t>
          </a:r>
        </a:p>
      </dsp:txBody>
      <dsp:txXfrm>
        <a:off x="3184475" y="616751"/>
        <a:ext cx="2651353" cy="808662"/>
      </dsp:txXfrm>
    </dsp:sp>
    <dsp:sp modelId="{D56E2859-28A0-46ED-AD10-2338F1F54085}">
      <dsp:nvSpPr>
        <dsp:cNvPr id="0" name=""/>
        <dsp:cNvSpPr/>
      </dsp:nvSpPr>
      <dsp:spPr>
        <a:xfrm>
          <a:off x="3184475" y="1756833"/>
          <a:ext cx="2651353" cy="808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　户</a:t>
          </a:r>
        </a:p>
      </dsp:txBody>
      <dsp:txXfrm>
        <a:off x="3184475" y="1756833"/>
        <a:ext cx="2651353" cy="808662"/>
      </dsp:txXfrm>
    </dsp:sp>
    <dsp:sp modelId="{FFFC3879-0355-4964-9801-A24CD3A44769}">
      <dsp:nvSpPr>
        <dsp:cNvPr id="0" name=""/>
        <dsp:cNvSpPr/>
      </dsp:nvSpPr>
      <dsp:spPr>
        <a:xfrm>
          <a:off x="3184475" y="2896915"/>
          <a:ext cx="2651353" cy="808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警　察</a:t>
          </a:r>
        </a:p>
      </dsp:txBody>
      <dsp:txXfrm>
        <a:off x="3184475" y="2896915"/>
        <a:ext cx="2651353" cy="8086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7402B-58C8-4C95-A1DB-F516BE2CC65D}">
      <dsp:nvSpPr>
        <dsp:cNvPr id="0" name=""/>
        <dsp:cNvSpPr/>
      </dsp:nvSpPr>
      <dsp:spPr>
        <a:xfrm>
          <a:off x="2127046" y="2748673"/>
          <a:ext cx="1510200" cy="1891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5100" y="0"/>
              </a:lnTo>
              <a:lnTo>
                <a:pt x="755100" y="1891060"/>
              </a:lnTo>
              <a:lnTo>
                <a:pt x="1510200" y="189106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2821645" y="3633701"/>
        <a:ext cx="121004" cy="121004"/>
      </dsp:txXfrm>
    </dsp:sp>
    <dsp:sp modelId="{072F42CE-4755-4588-9AB6-CE3FE52A6A2F}">
      <dsp:nvSpPr>
        <dsp:cNvPr id="0" name=""/>
        <dsp:cNvSpPr/>
      </dsp:nvSpPr>
      <dsp:spPr>
        <a:xfrm>
          <a:off x="2127046" y="2748673"/>
          <a:ext cx="1510200" cy="604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5100" y="0"/>
              </a:lnTo>
              <a:lnTo>
                <a:pt x="755100" y="604127"/>
              </a:lnTo>
              <a:lnTo>
                <a:pt x="1510200" y="604127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2841483" y="3010072"/>
        <a:ext cx="81327" cy="81327"/>
      </dsp:txXfrm>
    </dsp:sp>
    <dsp:sp modelId="{3EB3AB8E-6CB3-482D-9DF2-D6C87A782469}">
      <dsp:nvSpPr>
        <dsp:cNvPr id="0" name=""/>
        <dsp:cNvSpPr/>
      </dsp:nvSpPr>
      <dsp:spPr>
        <a:xfrm>
          <a:off x="2127046" y="2065866"/>
          <a:ext cx="1510200" cy="682806"/>
        </a:xfrm>
        <a:custGeom>
          <a:avLst/>
          <a:gdLst/>
          <a:ahLst/>
          <a:cxnLst/>
          <a:rect l="0" t="0" r="0" b="0"/>
          <a:pathLst>
            <a:path>
              <a:moveTo>
                <a:pt x="0" y="682806"/>
              </a:moveTo>
              <a:lnTo>
                <a:pt x="755100" y="682806"/>
              </a:lnTo>
              <a:lnTo>
                <a:pt x="755100" y="0"/>
              </a:lnTo>
              <a:lnTo>
                <a:pt x="1510200" y="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2840712" y="2365835"/>
        <a:ext cx="82869" cy="82869"/>
      </dsp:txXfrm>
    </dsp:sp>
    <dsp:sp modelId="{D47E53C2-74D9-4074-9ED7-F4A6A868D892}">
      <dsp:nvSpPr>
        <dsp:cNvPr id="0" name=""/>
        <dsp:cNvSpPr/>
      </dsp:nvSpPr>
      <dsp:spPr>
        <a:xfrm>
          <a:off x="2127046" y="778933"/>
          <a:ext cx="1510200" cy="1969739"/>
        </a:xfrm>
        <a:custGeom>
          <a:avLst/>
          <a:gdLst/>
          <a:ahLst/>
          <a:cxnLst/>
          <a:rect l="0" t="0" r="0" b="0"/>
          <a:pathLst>
            <a:path>
              <a:moveTo>
                <a:pt x="0" y="1969739"/>
              </a:moveTo>
              <a:lnTo>
                <a:pt x="755100" y="1969739"/>
              </a:lnTo>
              <a:lnTo>
                <a:pt x="755100" y="0"/>
              </a:lnTo>
              <a:lnTo>
                <a:pt x="1510200" y="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2820095" y="1701751"/>
        <a:ext cx="124102" cy="124102"/>
      </dsp:txXfrm>
    </dsp:sp>
    <dsp:sp modelId="{B0B3BDBA-DDA3-48E4-9C1F-280CD52D0335}">
      <dsp:nvSpPr>
        <dsp:cNvPr id="0" name=""/>
        <dsp:cNvSpPr/>
      </dsp:nvSpPr>
      <dsp:spPr>
        <a:xfrm rot="5400000" flipV="1">
          <a:off x="369751" y="1824659"/>
          <a:ext cx="1666565" cy="18480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管理房间</a:t>
          </a:r>
        </a:p>
      </dsp:txBody>
      <dsp:txXfrm rot="10800000">
        <a:off x="369751" y="1824659"/>
        <a:ext cx="1666565" cy="1848026"/>
      </dsp:txXfrm>
    </dsp:sp>
    <dsp:sp modelId="{410230CA-991E-476B-995C-E6990ADBF40D}">
      <dsp:nvSpPr>
        <dsp:cNvPr id="0" name=""/>
        <dsp:cNvSpPr/>
      </dsp:nvSpPr>
      <dsp:spPr>
        <a:xfrm>
          <a:off x="3637247" y="264160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增加信息</a:t>
          </a:r>
        </a:p>
      </dsp:txBody>
      <dsp:txXfrm>
        <a:off x="3637247" y="264160"/>
        <a:ext cx="3376913" cy="1029546"/>
      </dsp:txXfrm>
    </dsp:sp>
    <dsp:sp modelId="{9F4A93D0-ED2B-4669-A0AF-8AFC0F1341A7}">
      <dsp:nvSpPr>
        <dsp:cNvPr id="0" name=""/>
        <dsp:cNvSpPr/>
      </dsp:nvSpPr>
      <dsp:spPr>
        <a:xfrm>
          <a:off x="3637247" y="1551093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更改信息</a:t>
          </a:r>
        </a:p>
      </dsp:txBody>
      <dsp:txXfrm>
        <a:off x="3637247" y="1551093"/>
        <a:ext cx="3376913" cy="1029546"/>
      </dsp:txXfrm>
    </dsp:sp>
    <dsp:sp modelId="{900019B4-3272-47AF-A84D-2BB13C95B0F6}">
      <dsp:nvSpPr>
        <dsp:cNvPr id="0" name=""/>
        <dsp:cNvSpPr/>
      </dsp:nvSpPr>
      <dsp:spPr>
        <a:xfrm>
          <a:off x="3637247" y="2838026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删除信息</a:t>
          </a:r>
        </a:p>
      </dsp:txBody>
      <dsp:txXfrm>
        <a:off x="3637247" y="2838026"/>
        <a:ext cx="3376913" cy="1029546"/>
      </dsp:txXfrm>
    </dsp:sp>
    <dsp:sp modelId="{3EB9BBF7-68EA-45FB-BF3C-66F6487035C7}">
      <dsp:nvSpPr>
        <dsp:cNvPr id="0" name=""/>
        <dsp:cNvSpPr/>
      </dsp:nvSpPr>
      <dsp:spPr>
        <a:xfrm>
          <a:off x="3637247" y="4124960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存储信息</a:t>
          </a:r>
        </a:p>
      </dsp:txBody>
      <dsp:txXfrm>
        <a:off x="3637247" y="4124960"/>
        <a:ext cx="3376913" cy="10295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7402B-58C8-4C95-A1DB-F516BE2CC65D}">
      <dsp:nvSpPr>
        <dsp:cNvPr id="0" name=""/>
        <dsp:cNvSpPr/>
      </dsp:nvSpPr>
      <dsp:spPr>
        <a:xfrm>
          <a:off x="1563258" y="1314712"/>
          <a:ext cx="702181" cy="8871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1090" y="0"/>
              </a:lnTo>
              <a:lnTo>
                <a:pt x="351090" y="887144"/>
              </a:lnTo>
              <a:lnTo>
                <a:pt x="702181" y="887144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1886063" y="1730000"/>
        <a:ext cx="56570" cy="56570"/>
      </dsp:txXfrm>
    </dsp:sp>
    <dsp:sp modelId="{072F42CE-4755-4588-9AB6-CE3FE52A6A2F}">
      <dsp:nvSpPr>
        <dsp:cNvPr id="0" name=""/>
        <dsp:cNvSpPr/>
      </dsp:nvSpPr>
      <dsp:spPr>
        <a:xfrm>
          <a:off x="1563258" y="1268388"/>
          <a:ext cx="7021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6324"/>
              </a:moveTo>
              <a:lnTo>
                <a:pt x="351090" y="46324"/>
              </a:lnTo>
              <a:lnTo>
                <a:pt x="351090" y="45720"/>
              </a:lnTo>
              <a:lnTo>
                <a:pt x="702181" y="4572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1896794" y="1296553"/>
        <a:ext cx="35109" cy="35109"/>
      </dsp:txXfrm>
    </dsp:sp>
    <dsp:sp modelId="{D47E53C2-74D9-4074-9ED7-F4A6A868D892}">
      <dsp:nvSpPr>
        <dsp:cNvPr id="0" name=""/>
        <dsp:cNvSpPr/>
      </dsp:nvSpPr>
      <dsp:spPr>
        <a:xfrm>
          <a:off x="1563258" y="426359"/>
          <a:ext cx="702181" cy="888353"/>
        </a:xfrm>
        <a:custGeom>
          <a:avLst/>
          <a:gdLst/>
          <a:ahLst/>
          <a:cxnLst/>
          <a:rect l="0" t="0" r="0" b="0"/>
          <a:pathLst>
            <a:path>
              <a:moveTo>
                <a:pt x="0" y="888353"/>
              </a:moveTo>
              <a:lnTo>
                <a:pt x="351090" y="888353"/>
              </a:lnTo>
              <a:lnTo>
                <a:pt x="351090" y="0"/>
              </a:lnTo>
              <a:lnTo>
                <a:pt x="702181" y="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1886040" y="842227"/>
        <a:ext cx="56617" cy="56617"/>
      </dsp:txXfrm>
    </dsp:sp>
    <dsp:sp modelId="{B0B3BDBA-DDA3-48E4-9C1F-280CD52D0335}">
      <dsp:nvSpPr>
        <dsp:cNvPr id="0" name=""/>
        <dsp:cNvSpPr/>
      </dsp:nvSpPr>
      <dsp:spPr>
        <a:xfrm rot="5400000" flipV="1">
          <a:off x="325223" y="541951"/>
          <a:ext cx="930546" cy="15455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订单</a:t>
          </a:r>
        </a:p>
      </dsp:txBody>
      <dsp:txXfrm rot="10800000">
        <a:off x="325223" y="541951"/>
        <a:ext cx="930546" cy="1545523"/>
      </dsp:txXfrm>
    </dsp:sp>
    <dsp:sp modelId="{410230CA-991E-476B-995C-E6990ADBF40D}">
      <dsp:nvSpPr>
        <dsp:cNvPr id="0" name=""/>
        <dsp:cNvSpPr/>
      </dsp:nvSpPr>
      <dsp:spPr>
        <a:xfrm>
          <a:off x="2265440" y="44904"/>
          <a:ext cx="2711829" cy="762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开房</a:t>
          </a:r>
        </a:p>
      </dsp:txBody>
      <dsp:txXfrm>
        <a:off x="2265440" y="44904"/>
        <a:ext cx="2711829" cy="762909"/>
      </dsp:txXfrm>
    </dsp:sp>
    <dsp:sp modelId="{900019B4-3272-47AF-A84D-2BB13C95B0F6}">
      <dsp:nvSpPr>
        <dsp:cNvPr id="0" name=""/>
        <dsp:cNvSpPr/>
      </dsp:nvSpPr>
      <dsp:spPr>
        <a:xfrm>
          <a:off x="2265440" y="932653"/>
          <a:ext cx="2711829" cy="762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浏览订单</a:t>
          </a:r>
        </a:p>
      </dsp:txBody>
      <dsp:txXfrm>
        <a:off x="2265440" y="932653"/>
        <a:ext cx="2711829" cy="762909"/>
      </dsp:txXfrm>
    </dsp:sp>
    <dsp:sp modelId="{3EB9BBF7-68EA-45FB-BF3C-66F6487035C7}">
      <dsp:nvSpPr>
        <dsp:cNvPr id="0" name=""/>
        <dsp:cNvSpPr/>
      </dsp:nvSpPr>
      <dsp:spPr>
        <a:xfrm>
          <a:off x="2265440" y="1820403"/>
          <a:ext cx="2711829" cy="762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取消订单</a:t>
          </a:r>
        </a:p>
      </dsp:txBody>
      <dsp:txXfrm>
        <a:off x="2265440" y="1820403"/>
        <a:ext cx="2711829" cy="7629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F42CE-4755-4588-9AB6-CE3FE52A6A2F}">
      <dsp:nvSpPr>
        <dsp:cNvPr id="0" name=""/>
        <dsp:cNvSpPr/>
      </dsp:nvSpPr>
      <dsp:spPr>
        <a:xfrm>
          <a:off x="1563258" y="1314712"/>
          <a:ext cx="702181" cy="443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1090" y="0"/>
              </a:lnTo>
              <a:lnTo>
                <a:pt x="351090" y="443270"/>
              </a:lnTo>
              <a:lnTo>
                <a:pt x="702181" y="44327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1893589" y="1515588"/>
        <a:ext cx="41519" cy="41519"/>
      </dsp:txXfrm>
    </dsp:sp>
    <dsp:sp modelId="{D47E53C2-74D9-4074-9ED7-F4A6A868D892}">
      <dsp:nvSpPr>
        <dsp:cNvPr id="0" name=""/>
        <dsp:cNvSpPr/>
      </dsp:nvSpPr>
      <dsp:spPr>
        <a:xfrm>
          <a:off x="1563258" y="870233"/>
          <a:ext cx="702181" cy="444479"/>
        </a:xfrm>
        <a:custGeom>
          <a:avLst/>
          <a:gdLst/>
          <a:ahLst/>
          <a:cxnLst/>
          <a:rect l="0" t="0" r="0" b="0"/>
          <a:pathLst>
            <a:path>
              <a:moveTo>
                <a:pt x="0" y="444479"/>
              </a:moveTo>
              <a:lnTo>
                <a:pt x="351090" y="444479"/>
              </a:lnTo>
              <a:lnTo>
                <a:pt x="351090" y="0"/>
              </a:lnTo>
              <a:lnTo>
                <a:pt x="702181" y="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1893573" y="1071697"/>
        <a:ext cx="41551" cy="41551"/>
      </dsp:txXfrm>
    </dsp:sp>
    <dsp:sp modelId="{B0B3BDBA-DDA3-48E4-9C1F-280CD52D0335}">
      <dsp:nvSpPr>
        <dsp:cNvPr id="0" name=""/>
        <dsp:cNvSpPr/>
      </dsp:nvSpPr>
      <dsp:spPr>
        <a:xfrm rot="5400000" flipV="1">
          <a:off x="325223" y="541951"/>
          <a:ext cx="930546" cy="15455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查房</a:t>
          </a:r>
        </a:p>
      </dsp:txBody>
      <dsp:txXfrm rot="10800000">
        <a:off x="325223" y="541951"/>
        <a:ext cx="930546" cy="1545523"/>
      </dsp:txXfrm>
    </dsp:sp>
    <dsp:sp modelId="{410230CA-991E-476B-995C-E6990ADBF40D}">
      <dsp:nvSpPr>
        <dsp:cNvPr id="0" name=""/>
        <dsp:cNvSpPr/>
      </dsp:nvSpPr>
      <dsp:spPr>
        <a:xfrm>
          <a:off x="2265440" y="488779"/>
          <a:ext cx="2711829" cy="762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查看订单</a:t>
          </a:r>
        </a:p>
      </dsp:txBody>
      <dsp:txXfrm>
        <a:off x="2265440" y="488779"/>
        <a:ext cx="2711829" cy="762909"/>
      </dsp:txXfrm>
    </dsp:sp>
    <dsp:sp modelId="{900019B4-3272-47AF-A84D-2BB13C95B0F6}">
      <dsp:nvSpPr>
        <dsp:cNvPr id="0" name=""/>
        <dsp:cNvSpPr/>
      </dsp:nvSpPr>
      <dsp:spPr>
        <a:xfrm>
          <a:off x="2265440" y="1376528"/>
          <a:ext cx="2711829" cy="762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查看明细</a:t>
          </a:r>
        </a:p>
      </dsp:txBody>
      <dsp:txXfrm>
        <a:off x="2265440" y="1376528"/>
        <a:ext cx="2711829" cy="7629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E8E7E-63A6-4A61-85B3-39527DA2F902}">
      <dsp:nvSpPr>
        <dsp:cNvPr id="0" name=""/>
        <dsp:cNvSpPr/>
      </dsp:nvSpPr>
      <dsp:spPr>
        <a:xfrm>
          <a:off x="0" y="250228"/>
          <a:ext cx="3846021" cy="384602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3A61F-E8B5-428E-907C-443F10AB93CA}">
      <dsp:nvSpPr>
        <dsp:cNvPr id="0" name=""/>
        <dsp:cNvSpPr/>
      </dsp:nvSpPr>
      <dsp:spPr>
        <a:xfrm>
          <a:off x="1923010" y="250228"/>
          <a:ext cx="4487025" cy="38460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文件</a:t>
          </a:r>
        </a:p>
      </dsp:txBody>
      <dsp:txXfrm>
        <a:off x="1923010" y="250228"/>
        <a:ext cx="2243512" cy="1153808"/>
      </dsp:txXfrm>
    </dsp:sp>
    <dsp:sp modelId="{63B6A23B-5221-45BE-A645-9214C151BBD1}">
      <dsp:nvSpPr>
        <dsp:cNvPr id="0" name=""/>
        <dsp:cNvSpPr/>
      </dsp:nvSpPr>
      <dsp:spPr>
        <a:xfrm>
          <a:off x="673055" y="1404037"/>
          <a:ext cx="2499911" cy="249991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19D02-5B70-4009-814E-F57D52D31B0D}">
      <dsp:nvSpPr>
        <dsp:cNvPr id="0" name=""/>
        <dsp:cNvSpPr/>
      </dsp:nvSpPr>
      <dsp:spPr>
        <a:xfrm>
          <a:off x="1923010" y="1404037"/>
          <a:ext cx="4487025" cy="249991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管理员</a:t>
          </a:r>
        </a:p>
      </dsp:txBody>
      <dsp:txXfrm>
        <a:off x="1923010" y="1404037"/>
        <a:ext cx="2243512" cy="1153805"/>
      </dsp:txXfrm>
    </dsp:sp>
    <dsp:sp modelId="{1D74E7CC-F9CD-461F-9B06-E9166D9924F7}">
      <dsp:nvSpPr>
        <dsp:cNvPr id="0" name=""/>
        <dsp:cNvSpPr/>
      </dsp:nvSpPr>
      <dsp:spPr>
        <a:xfrm>
          <a:off x="1346108" y="2557842"/>
          <a:ext cx="1153805" cy="115380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7DA1FC-8DE7-4EED-BDEA-E4F2672D98E5}">
      <dsp:nvSpPr>
        <dsp:cNvPr id="0" name=""/>
        <dsp:cNvSpPr/>
      </dsp:nvSpPr>
      <dsp:spPr>
        <a:xfrm>
          <a:off x="1923010" y="2557842"/>
          <a:ext cx="4487025" cy="115380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用户</a:t>
          </a:r>
        </a:p>
      </dsp:txBody>
      <dsp:txXfrm>
        <a:off x="1923010" y="2557842"/>
        <a:ext cx="2243512" cy="1153805"/>
      </dsp:txXfrm>
    </dsp:sp>
    <dsp:sp modelId="{69144D84-1C74-4955-BB0E-8B16CA5CE8F2}">
      <dsp:nvSpPr>
        <dsp:cNvPr id="0" name=""/>
        <dsp:cNvSpPr/>
      </dsp:nvSpPr>
      <dsp:spPr>
        <a:xfrm>
          <a:off x="4166523" y="250228"/>
          <a:ext cx="2243512" cy="1153808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读</a:t>
          </a:r>
          <a:r>
            <a:rPr lang="en-US" altLang="zh-CN" sz="1200" kern="1200" dirty="0"/>
            <a:t>hotel.txt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写</a:t>
          </a:r>
          <a:r>
            <a:rPr lang="en-US" altLang="zh-CN" sz="1200" kern="1200" dirty="0"/>
            <a:t>order.txt</a:t>
          </a:r>
          <a:endParaRPr lang="zh-CN" altLang="en-US" sz="1200" kern="1200" dirty="0"/>
        </a:p>
      </dsp:txBody>
      <dsp:txXfrm>
        <a:off x="4166523" y="250228"/>
        <a:ext cx="2243512" cy="1153808"/>
      </dsp:txXfrm>
    </dsp:sp>
    <dsp:sp modelId="{9E229CF6-EA3C-482F-8673-75A822E72B4D}">
      <dsp:nvSpPr>
        <dsp:cNvPr id="0" name=""/>
        <dsp:cNvSpPr/>
      </dsp:nvSpPr>
      <dsp:spPr>
        <a:xfrm>
          <a:off x="4166523" y="1404037"/>
          <a:ext cx="2243512" cy="1153805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增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删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改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查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存</a:t>
          </a:r>
        </a:p>
      </dsp:txBody>
      <dsp:txXfrm>
        <a:off x="4166523" y="1404037"/>
        <a:ext cx="2243512" cy="1153805"/>
      </dsp:txXfrm>
    </dsp:sp>
    <dsp:sp modelId="{8EB2358E-FADD-4031-A82C-625D7275BFAF}">
      <dsp:nvSpPr>
        <dsp:cNvPr id="0" name=""/>
        <dsp:cNvSpPr/>
      </dsp:nvSpPr>
      <dsp:spPr>
        <a:xfrm>
          <a:off x="4166523" y="2557842"/>
          <a:ext cx="2243512" cy="1153805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查酒店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订房间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查订单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删订单</a:t>
          </a:r>
        </a:p>
      </dsp:txBody>
      <dsp:txXfrm>
        <a:off x="4166523" y="2557842"/>
        <a:ext cx="2243512" cy="115380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7D3DA-9A3B-48CC-801E-CD09E1163C78}">
      <dsp:nvSpPr>
        <dsp:cNvPr id="0" name=""/>
        <dsp:cNvSpPr/>
      </dsp:nvSpPr>
      <dsp:spPr>
        <a:xfrm>
          <a:off x="0" y="15007"/>
          <a:ext cx="4802909" cy="6371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QT GUI</a:t>
          </a:r>
          <a:endParaRPr lang="zh-CN" altLang="en-US" sz="2500" kern="1200" dirty="0"/>
        </a:p>
      </dsp:txBody>
      <dsp:txXfrm>
        <a:off x="31101" y="46108"/>
        <a:ext cx="4740707" cy="574899"/>
      </dsp:txXfrm>
    </dsp:sp>
    <dsp:sp modelId="{C07130A5-66DF-431F-97B9-4409BB58DAB5}">
      <dsp:nvSpPr>
        <dsp:cNvPr id="0" name=""/>
        <dsp:cNvSpPr/>
      </dsp:nvSpPr>
      <dsp:spPr>
        <a:xfrm>
          <a:off x="0" y="724109"/>
          <a:ext cx="4802909" cy="6371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创意点</a:t>
          </a:r>
        </a:p>
      </dsp:txBody>
      <dsp:txXfrm>
        <a:off x="31101" y="755210"/>
        <a:ext cx="4740707" cy="574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557" y="2595418"/>
            <a:ext cx="7315200" cy="1136073"/>
          </a:xfrm>
        </p:spPr>
        <p:txBody>
          <a:bodyPr/>
          <a:lstStyle/>
          <a:p>
            <a:pPr algn="ctr"/>
            <a:r>
              <a:rPr lang="en-US" altLang="zh-CN" dirty="0"/>
              <a:t>my</a:t>
            </a:r>
            <a:r>
              <a:rPr lang="zh-CN" altLang="en-US" dirty="0"/>
              <a:t>酒店管理系统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087" y="5061527"/>
            <a:ext cx="7315200" cy="1025236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altLang="zh-CN" dirty="0"/>
              <a:t>161220114 </a:t>
            </a:r>
            <a:r>
              <a:rPr lang="zh-CN" altLang="en-US" dirty="0"/>
              <a:t>孙治</a:t>
            </a:r>
            <a:endParaRPr lang="en-US" altLang="zh-CN" dirty="0"/>
          </a:p>
          <a:p>
            <a:pPr algn="r"/>
            <a:r>
              <a:rPr lang="zh-CN" altLang="en-US" dirty="0"/>
              <a:t>计算机科学与技术</a:t>
            </a:r>
            <a:endParaRPr lang="en-US" altLang="zh-CN" dirty="0"/>
          </a:p>
          <a:p>
            <a:pPr algn="r"/>
            <a:r>
              <a:rPr lang="zh-CN" altLang="en-US" dirty="0"/>
              <a:t>南京大学</a:t>
            </a:r>
          </a:p>
        </p:txBody>
      </p:sp>
    </p:spTree>
    <p:extLst>
      <p:ext uri="{BB962C8B-B14F-4D97-AF65-F5344CB8AC3E}">
        <p14:creationId xmlns:p14="http://schemas.microsoft.com/office/powerpoint/2010/main" val="1618256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数据结构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067" y="1089891"/>
            <a:ext cx="7570674" cy="45304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282" y="3704647"/>
            <a:ext cx="4510540" cy="180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模块设计</a:t>
            </a:r>
          </a:p>
        </p:txBody>
      </p:sp>
    </p:spTree>
    <p:extLst>
      <p:ext uri="{BB962C8B-B14F-4D97-AF65-F5344CB8AC3E}">
        <p14:creationId xmlns:p14="http://schemas.microsoft.com/office/powerpoint/2010/main" val="1517816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1600" y="1170667"/>
            <a:ext cx="6574971" cy="4043590"/>
          </a:xfrm>
        </p:spPr>
        <p:txBody>
          <a:bodyPr/>
          <a:lstStyle/>
          <a:p>
            <a:r>
              <a:rPr lang="zh-CN" altLang="en-US" dirty="0"/>
              <a:t>写（开车）之前膜拜一波。</a:t>
            </a:r>
            <a:br>
              <a:rPr lang="en-US" altLang="zh-CN" dirty="0"/>
            </a:br>
            <a:r>
              <a:rPr lang="zh-CN" altLang="en-US" dirty="0"/>
              <a:t>昊爷保佑，不出</a:t>
            </a:r>
            <a:r>
              <a:rPr lang="en-US" altLang="zh-CN" dirty="0"/>
              <a:t>BUG</a:t>
            </a:r>
            <a:br>
              <a:rPr lang="en-US" altLang="zh-CN" dirty="0"/>
            </a:br>
            <a:r>
              <a:rPr lang="en-US" altLang="zh-CN" dirty="0"/>
              <a:t>Thanks~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3286" y="845574"/>
            <a:ext cx="4156456" cy="519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6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BankGothic" pitchFamily="2" charset="0"/>
              </a:rPr>
              <a:t>CONTENT</a:t>
            </a:r>
            <a:endParaRPr lang="zh-CN" altLang="en-US" dirty="0">
              <a:latin typeface="BankGothic" pitchFamily="2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31855" y="1265382"/>
            <a:ext cx="73429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框架脉络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我对题目的理解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三视角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信息录入设计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三数据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模块设计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模块函数及其实现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可优化（待定）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897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三视角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6437654"/>
              </p:ext>
            </p:extLst>
          </p:nvPr>
        </p:nvGraphicFramePr>
        <p:xfrm>
          <a:off x="4469102" y="1200726"/>
          <a:ext cx="5838680" cy="4322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04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管理员</a:t>
            </a: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937833218"/>
              </p:ext>
            </p:extLst>
          </p:nvPr>
        </p:nvGraphicFramePr>
        <p:xfrm>
          <a:off x="3772309" y="71966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8019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用户</a:t>
            </a: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2071474063"/>
              </p:ext>
            </p:extLst>
          </p:nvPr>
        </p:nvGraphicFramePr>
        <p:xfrm>
          <a:off x="5510830" y="2494116"/>
          <a:ext cx="5369606" cy="2628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6112325" y="1228436"/>
            <a:ext cx="1960256" cy="1024120"/>
            <a:chOff x="489500" y="929022"/>
            <a:chExt cx="896348" cy="808334"/>
          </a:xfrm>
        </p:grpSpPr>
        <p:sp>
          <p:nvSpPr>
            <p:cNvPr id="5" name="矩形 4"/>
            <p:cNvSpPr/>
            <p:nvPr/>
          </p:nvSpPr>
          <p:spPr>
            <a:xfrm rot="5400000" flipV="1">
              <a:off x="533507" y="885015"/>
              <a:ext cx="808334" cy="896348"/>
            </a:xfrm>
            <a:prstGeom prst="rect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文本框 5"/>
            <p:cNvSpPr txBox="1"/>
            <p:nvPr/>
          </p:nvSpPr>
          <p:spPr>
            <a:xfrm rot="16200000">
              <a:off x="533507" y="885015"/>
              <a:ext cx="808334" cy="8963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vert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800" kern="1200" dirty="0"/>
                <a:t>查询房间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2625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警察</a:t>
            </a: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016086155"/>
              </p:ext>
            </p:extLst>
          </p:nvPr>
        </p:nvGraphicFramePr>
        <p:xfrm>
          <a:off x="5178321" y="2115426"/>
          <a:ext cx="5369606" cy="2628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2752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信息录入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321" y="1355370"/>
            <a:ext cx="8249382" cy="199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18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数据结构</a:t>
            </a:r>
          </a:p>
        </p:txBody>
      </p:sp>
    </p:spTree>
    <p:extLst>
      <p:ext uri="{BB962C8B-B14F-4D97-AF65-F5344CB8AC3E}">
        <p14:creationId xmlns:p14="http://schemas.microsoft.com/office/powerpoint/2010/main" val="1829432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需求分析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143370641"/>
              </p:ext>
            </p:extLst>
          </p:nvPr>
        </p:nvGraphicFramePr>
        <p:xfrm>
          <a:off x="4193310" y="729673"/>
          <a:ext cx="6410036" cy="4346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195983544"/>
              </p:ext>
            </p:extLst>
          </p:nvPr>
        </p:nvGraphicFramePr>
        <p:xfrm>
          <a:off x="5837382" y="5080000"/>
          <a:ext cx="4802909" cy="1376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85667950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</Template>
  <TotalTime>177</TotalTime>
  <Words>118</Words>
  <Application>Microsoft Office PowerPoint</Application>
  <PresentationFormat>宽屏</PresentationFormat>
  <Paragraphs>57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微软雅黑</vt:lpstr>
      <vt:lpstr>幼圆</vt:lpstr>
      <vt:lpstr>Arial</vt:lpstr>
      <vt:lpstr>BankGothic</vt:lpstr>
      <vt:lpstr>Corbel</vt:lpstr>
      <vt:lpstr>Wingdings 2</vt:lpstr>
      <vt:lpstr>框架</vt:lpstr>
      <vt:lpstr>my酒店管理系统</vt:lpstr>
      <vt:lpstr>CONTENT</vt:lpstr>
      <vt:lpstr>三视角</vt:lpstr>
      <vt:lpstr>管理员</vt:lpstr>
      <vt:lpstr>用户</vt:lpstr>
      <vt:lpstr>警察</vt:lpstr>
      <vt:lpstr>信息录入</vt:lpstr>
      <vt:lpstr>数据结构</vt:lpstr>
      <vt:lpstr>需求分析</vt:lpstr>
      <vt:lpstr>数据结构</vt:lpstr>
      <vt:lpstr>模块设计</vt:lpstr>
      <vt:lpstr>写（开车）之前膜拜一波。 昊爷保佑，不出BUG Thanks~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孙治</dc:creator>
  <cp:lastModifiedBy>孙治</cp:lastModifiedBy>
  <cp:revision>162</cp:revision>
  <dcterms:created xsi:type="dcterms:W3CDTF">2017-03-20T09:02:13Z</dcterms:created>
  <dcterms:modified xsi:type="dcterms:W3CDTF">2017-03-23T10:52:23Z</dcterms:modified>
</cp:coreProperties>
</file>