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8" r:id="rId8"/>
    <p:sldId id="267" r:id="rId9"/>
    <p:sldId id="269" r:id="rId10"/>
    <p:sldId id="259" r:id="rId11"/>
    <p:sldId id="272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查看明细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查看订单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查房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2"/>
      <dgm:spPr/>
    </dgm:pt>
    <dgm:pt modelId="{E1228296-19D2-4D46-87E3-DA201A52CA5E}" type="pres">
      <dgm:prSet presAssocID="{0FA5C8F2-8E5A-4649-AEC8-2531B0CE465E}" presName="connTx" presStyleLbl="parChTrans1D2" presStyleIdx="0" presStyleCnt="2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2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2"/>
      <dgm:spPr/>
    </dgm:pt>
    <dgm:pt modelId="{0474A491-41A9-4922-93DC-902ED41B5BD0}" type="pres">
      <dgm:prSet presAssocID="{8D38FA02-7855-4243-BF67-A5CCB04D217C}" presName="connTx" presStyleLbl="parChTrans1D2" presStyleIdx="1" presStyleCnt="2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2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</dgm:ptLst>
  <dgm:cxnLst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42CE-4755-4588-9AB6-CE3FE52A6A2F}">
      <dsp:nvSpPr>
        <dsp:cNvPr id="0" name=""/>
        <dsp:cNvSpPr/>
      </dsp:nvSpPr>
      <dsp:spPr>
        <a:xfrm>
          <a:off x="1563258" y="1314712"/>
          <a:ext cx="702181" cy="44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443270"/>
              </a:lnTo>
              <a:lnTo>
                <a:pt x="702181" y="4432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89" y="1515588"/>
        <a:ext cx="41519" cy="41519"/>
      </dsp:txXfrm>
    </dsp:sp>
    <dsp:sp modelId="{D47E53C2-74D9-4074-9ED7-F4A6A868D892}">
      <dsp:nvSpPr>
        <dsp:cNvPr id="0" name=""/>
        <dsp:cNvSpPr/>
      </dsp:nvSpPr>
      <dsp:spPr>
        <a:xfrm>
          <a:off x="1563258" y="870233"/>
          <a:ext cx="702181" cy="444479"/>
        </a:xfrm>
        <a:custGeom>
          <a:avLst/>
          <a:gdLst/>
          <a:ahLst/>
          <a:cxnLst/>
          <a:rect l="0" t="0" r="0" b="0"/>
          <a:pathLst>
            <a:path>
              <a:moveTo>
                <a:pt x="0" y="444479"/>
              </a:moveTo>
              <a:lnTo>
                <a:pt x="351090" y="444479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73" y="1071697"/>
        <a:ext cx="41551" cy="41551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查房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88779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查看订单</a:t>
          </a:r>
        </a:p>
      </dsp:txBody>
      <dsp:txXfrm>
        <a:off x="2265440" y="488779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1376528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查看明细</a:t>
          </a:r>
        </a:p>
      </dsp:txBody>
      <dsp:txXfrm>
        <a:off x="2265440" y="1376528"/>
        <a:ext cx="2711829" cy="76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 </a:t>
            </a:r>
            <a:r>
              <a:rPr lang="zh-CN" altLang="en-US"/>
              <a:t>携程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19127" y="1182255"/>
            <a:ext cx="11079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添加酒店</a:t>
            </a:r>
            <a:endParaRPr lang="en-US" altLang="zh-CN" dirty="0"/>
          </a:p>
          <a:p>
            <a:r>
              <a:rPr lang="zh-CN" altLang="en-US" dirty="0"/>
              <a:t>删除酒店</a:t>
            </a:r>
            <a:endParaRPr lang="en-US" altLang="zh-CN" dirty="0"/>
          </a:p>
          <a:p>
            <a:r>
              <a:rPr lang="zh-CN" altLang="en-US" dirty="0"/>
              <a:t>编辑酒店</a:t>
            </a:r>
            <a:endParaRPr lang="en-US" altLang="zh-CN" dirty="0"/>
          </a:p>
          <a:p>
            <a:r>
              <a:rPr lang="zh-CN" altLang="en-US" dirty="0"/>
              <a:t>存储文件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删除订单</a:t>
            </a:r>
            <a:endParaRPr lang="en-US" altLang="zh-CN" dirty="0"/>
          </a:p>
          <a:p>
            <a:r>
              <a:rPr lang="zh-CN" altLang="en-US" dirty="0"/>
              <a:t>查找房间</a:t>
            </a:r>
            <a:endParaRPr lang="en-US" altLang="zh-CN" dirty="0"/>
          </a:p>
          <a:p>
            <a:r>
              <a:rPr lang="zh-CN" altLang="en-US" dirty="0"/>
              <a:t>预定房间</a:t>
            </a:r>
            <a:endParaRPr lang="en-US" altLang="zh-CN" dirty="0"/>
          </a:p>
          <a:p>
            <a:r>
              <a:rPr lang="zh-CN" altLang="en-US" dirty="0"/>
              <a:t>查看订单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查看明细</a:t>
            </a:r>
            <a:endParaRPr lang="en-US" altLang="zh-CN" dirty="0"/>
          </a:p>
          <a:p>
            <a:r>
              <a:rPr lang="zh-CN" altLang="en-US" dirty="0"/>
              <a:t>查看所有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36" y="887210"/>
            <a:ext cx="3975727" cy="1911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60" y="3333715"/>
            <a:ext cx="3199494" cy="1376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025" y="5213786"/>
            <a:ext cx="4024880" cy="9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11" y="894087"/>
            <a:ext cx="3063505" cy="2583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33" y="858982"/>
            <a:ext cx="4282707" cy="2976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4" y="3965717"/>
            <a:ext cx="5200072" cy="26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7899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可优化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67201" y="1071417"/>
            <a:ext cx="7167418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重启程序后仍保留用户个人数据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35113689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没了，</a:t>
            </a:r>
            <a:endParaRPr lang="en-US" altLang="zh-CN" sz="4400" dirty="0"/>
          </a:p>
          <a:p>
            <a:pPr algn="ctr"/>
            <a:r>
              <a:rPr lang="zh-CN" altLang="en-US" sz="4400" dirty="0"/>
              <a:t>谢谢。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1" y="2616320"/>
            <a:ext cx="3149600" cy="4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92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警察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6086155"/>
              </p:ext>
            </p:extLst>
          </p:nvPr>
        </p:nvGraphicFramePr>
        <p:xfrm>
          <a:off x="5178321" y="211542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522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1" y="828898"/>
            <a:ext cx="8249382" cy="1997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21" y="4552094"/>
            <a:ext cx="8236485" cy="1423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80" y="2920947"/>
            <a:ext cx="8205412" cy="13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38" y="1356313"/>
            <a:ext cx="3119512" cy="19964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55" y="1324212"/>
            <a:ext cx="3553633" cy="2277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07" y="1488274"/>
            <a:ext cx="2279819" cy="2153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456" y="3791601"/>
            <a:ext cx="5534393" cy="22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模块划分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46" y="724888"/>
            <a:ext cx="2789162" cy="1196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12" y="4044069"/>
            <a:ext cx="2174314" cy="2174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475" y="2061293"/>
            <a:ext cx="2104233" cy="9539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650" y="3182824"/>
            <a:ext cx="2415749" cy="640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6099" y="0"/>
            <a:ext cx="2743438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449</TotalTime>
  <Words>131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My 携程</vt:lpstr>
      <vt:lpstr>CONTENT</vt:lpstr>
      <vt:lpstr>三视角</vt:lpstr>
      <vt:lpstr>管理员</vt:lpstr>
      <vt:lpstr>用户</vt:lpstr>
      <vt:lpstr>警察</vt:lpstr>
      <vt:lpstr>信息录入</vt:lpstr>
      <vt:lpstr>数据结构</vt:lpstr>
      <vt:lpstr>   模块划分</vt:lpstr>
      <vt:lpstr>模块设计</vt:lpstr>
      <vt:lpstr>界面</vt:lpstr>
      <vt:lpstr>可优化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272</cp:revision>
  <dcterms:created xsi:type="dcterms:W3CDTF">2017-03-20T09:02:13Z</dcterms:created>
  <dcterms:modified xsi:type="dcterms:W3CDTF">2017-03-29T11:17:26Z</dcterms:modified>
</cp:coreProperties>
</file>