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7295-9578-408C-8B37-D958BC5C7E6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D4476-6FE5-4C7D-89E7-708C34D54663}">
      <dgm:prSet phldrT="[文本]" custT="1"/>
      <dgm:spPr/>
      <dgm:t>
        <a:bodyPr/>
        <a:lstStyle/>
        <a:p>
          <a:r>
            <a:rPr lang="zh-CN" altLang="en-US" sz="3200" dirty="0"/>
            <a:t>文件</a:t>
          </a:r>
        </a:p>
      </dgm:t>
    </dgm:pt>
    <dgm:pt modelId="{43076666-5E5B-4E5C-AE8A-36E922A0FE0B}" type="parTrans" cxnId="{7BA3BE71-4065-4232-B07E-271842023C44}">
      <dgm:prSet/>
      <dgm:spPr/>
      <dgm:t>
        <a:bodyPr/>
        <a:lstStyle/>
        <a:p>
          <a:endParaRPr lang="zh-CN" altLang="en-US"/>
        </a:p>
      </dgm:t>
    </dgm:pt>
    <dgm:pt modelId="{4E27FD9D-0C64-476C-A8FB-A5D595073155}" type="sibTrans" cxnId="{7BA3BE71-4065-4232-B07E-271842023C44}">
      <dgm:prSet/>
      <dgm:spPr/>
      <dgm:t>
        <a:bodyPr/>
        <a:lstStyle/>
        <a:p>
          <a:endParaRPr lang="zh-CN" altLang="en-US"/>
        </a:p>
      </dgm:t>
    </dgm:pt>
    <dgm:pt modelId="{49EAD541-BE5A-4A27-B916-1F507E459F40}">
      <dgm:prSet phldrT="[文本]" custT="1"/>
      <dgm:spPr/>
      <dgm:t>
        <a:bodyPr/>
        <a:lstStyle/>
        <a:p>
          <a:r>
            <a:rPr lang="zh-CN" altLang="en-US" sz="3200" dirty="0"/>
            <a:t>管理员</a:t>
          </a:r>
        </a:p>
      </dgm:t>
    </dgm:pt>
    <dgm:pt modelId="{DD98875F-6092-4CA1-B569-228A4A636B92}" type="parTrans" cxnId="{8B34A67D-6C08-4773-9AF0-F7A28193D4F1}">
      <dgm:prSet/>
      <dgm:spPr/>
      <dgm:t>
        <a:bodyPr/>
        <a:lstStyle/>
        <a:p>
          <a:endParaRPr lang="zh-CN" altLang="en-US"/>
        </a:p>
      </dgm:t>
    </dgm:pt>
    <dgm:pt modelId="{2F94248F-24CB-48F6-9453-C902F60BC06B}" type="sibTrans" cxnId="{8B34A67D-6C08-4773-9AF0-F7A28193D4F1}">
      <dgm:prSet/>
      <dgm:spPr/>
      <dgm:t>
        <a:bodyPr/>
        <a:lstStyle/>
        <a:p>
          <a:endParaRPr lang="zh-CN" altLang="en-US"/>
        </a:p>
      </dgm:t>
    </dgm:pt>
    <dgm:pt modelId="{408D2D26-FD1D-4918-8FFC-F492464DCAA2}">
      <dgm:prSet phldrT="[文本]"/>
      <dgm:spPr/>
      <dgm:t>
        <a:bodyPr/>
        <a:lstStyle/>
        <a:p>
          <a:r>
            <a:rPr lang="zh-CN" altLang="en-US" dirty="0"/>
            <a:t>增</a:t>
          </a:r>
        </a:p>
      </dgm:t>
    </dgm:pt>
    <dgm:pt modelId="{038888CE-A54F-4B00-9F8F-921A10CBDB25}" type="parTrans" cxnId="{41E6B41C-1EEF-450B-BE56-E1F4600B8822}">
      <dgm:prSet/>
      <dgm:spPr/>
      <dgm:t>
        <a:bodyPr/>
        <a:lstStyle/>
        <a:p>
          <a:endParaRPr lang="zh-CN" altLang="en-US"/>
        </a:p>
      </dgm:t>
    </dgm:pt>
    <dgm:pt modelId="{DC0BB72F-15CE-409E-ADE7-5E5BFAE68B43}" type="sibTrans" cxnId="{41E6B41C-1EEF-450B-BE56-E1F4600B8822}">
      <dgm:prSet/>
      <dgm:spPr/>
      <dgm:t>
        <a:bodyPr/>
        <a:lstStyle/>
        <a:p>
          <a:endParaRPr lang="zh-CN" altLang="en-US"/>
        </a:p>
      </dgm:t>
    </dgm:pt>
    <dgm:pt modelId="{4A5C036E-C4C2-46B0-B804-7D0EDACD3BCD}">
      <dgm:prSet phldrT="[文本]"/>
      <dgm:spPr/>
      <dgm:t>
        <a:bodyPr/>
        <a:lstStyle/>
        <a:p>
          <a:r>
            <a:rPr lang="zh-CN" altLang="en-US" dirty="0"/>
            <a:t>存</a:t>
          </a:r>
        </a:p>
      </dgm:t>
    </dgm:pt>
    <dgm:pt modelId="{75F14A36-E4F7-4B74-989E-39CE907166CE}" type="parTrans" cxnId="{2F6A0551-7A3C-4EBC-A315-5B7ECB44EFF3}">
      <dgm:prSet/>
      <dgm:spPr/>
      <dgm:t>
        <a:bodyPr/>
        <a:lstStyle/>
        <a:p>
          <a:endParaRPr lang="zh-CN" altLang="en-US"/>
        </a:p>
      </dgm:t>
    </dgm:pt>
    <dgm:pt modelId="{F9E9A502-E211-4409-9562-391D8980872C}" type="sibTrans" cxnId="{2F6A0551-7A3C-4EBC-A315-5B7ECB44EFF3}">
      <dgm:prSet/>
      <dgm:spPr/>
      <dgm:t>
        <a:bodyPr/>
        <a:lstStyle/>
        <a:p>
          <a:endParaRPr lang="zh-CN" altLang="en-US"/>
        </a:p>
      </dgm:t>
    </dgm:pt>
    <dgm:pt modelId="{FFF0B922-99A4-4FE2-84B9-2B7104681FDD}">
      <dgm:prSet phldrT="[文本]" custT="1"/>
      <dgm:spPr/>
      <dgm:t>
        <a:bodyPr/>
        <a:lstStyle/>
        <a:p>
          <a:r>
            <a:rPr lang="zh-CN" altLang="en-US" sz="3200" dirty="0"/>
            <a:t>用户</a:t>
          </a:r>
        </a:p>
      </dgm:t>
    </dgm:pt>
    <dgm:pt modelId="{15F43567-980E-44ED-A153-E765E80C4A2C}" type="parTrans" cxnId="{BA8FF873-F0AA-46A3-A97B-8934730F52BD}">
      <dgm:prSet/>
      <dgm:spPr/>
      <dgm:t>
        <a:bodyPr/>
        <a:lstStyle/>
        <a:p>
          <a:endParaRPr lang="zh-CN" altLang="en-US"/>
        </a:p>
      </dgm:t>
    </dgm:pt>
    <dgm:pt modelId="{13EBE4CF-5FD0-4ECF-B449-BEC47A3F709B}" type="sibTrans" cxnId="{BA8FF873-F0AA-46A3-A97B-8934730F52BD}">
      <dgm:prSet/>
      <dgm:spPr/>
      <dgm:t>
        <a:bodyPr/>
        <a:lstStyle/>
        <a:p>
          <a:endParaRPr lang="zh-CN" altLang="en-US"/>
        </a:p>
      </dgm:t>
    </dgm:pt>
    <dgm:pt modelId="{9DD1826E-422F-4FB9-9141-4E8BA1577E2D}">
      <dgm:prSet phldrT="[文本]"/>
      <dgm:spPr/>
      <dgm:t>
        <a:bodyPr/>
        <a:lstStyle/>
        <a:p>
          <a:r>
            <a:rPr lang="zh-CN" altLang="en-US" dirty="0"/>
            <a:t>查酒店</a:t>
          </a:r>
        </a:p>
      </dgm:t>
    </dgm:pt>
    <dgm:pt modelId="{B056D339-09C8-4063-AA63-2AFF4E78D3AB}" type="parTrans" cxnId="{B537ADAD-69AB-4D4B-A1E8-B45E157836CF}">
      <dgm:prSet/>
      <dgm:spPr/>
      <dgm:t>
        <a:bodyPr/>
        <a:lstStyle/>
        <a:p>
          <a:endParaRPr lang="zh-CN" altLang="en-US"/>
        </a:p>
      </dgm:t>
    </dgm:pt>
    <dgm:pt modelId="{F6237181-F3EA-48CC-9755-858FD8FC2427}" type="sibTrans" cxnId="{B537ADAD-69AB-4D4B-A1E8-B45E157836CF}">
      <dgm:prSet/>
      <dgm:spPr/>
      <dgm:t>
        <a:bodyPr/>
        <a:lstStyle/>
        <a:p>
          <a:endParaRPr lang="zh-CN" altLang="en-US"/>
        </a:p>
      </dgm:t>
    </dgm:pt>
    <dgm:pt modelId="{B10F1323-4C85-4C9B-B01F-1BEA7169D72C}">
      <dgm:prSet phldrT="[文本]"/>
      <dgm:spPr/>
      <dgm:t>
        <a:bodyPr/>
        <a:lstStyle/>
        <a:p>
          <a:r>
            <a:rPr lang="zh-CN" altLang="en-US" dirty="0"/>
            <a:t>删订单</a:t>
          </a:r>
        </a:p>
      </dgm:t>
    </dgm:pt>
    <dgm:pt modelId="{E8967005-A62B-49A7-A9FF-00B836819BF6}" type="parTrans" cxnId="{52CE70EA-3CA2-430A-8BA6-0511DA54EA5B}">
      <dgm:prSet/>
      <dgm:spPr/>
      <dgm:t>
        <a:bodyPr/>
        <a:lstStyle/>
        <a:p>
          <a:endParaRPr lang="zh-CN" altLang="en-US"/>
        </a:p>
      </dgm:t>
    </dgm:pt>
    <dgm:pt modelId="{7E895787-C8DE-4461-9D4B-004E68B965E8}" type="sibTrans" cxnId="{52CE70EA-3CA2-430A-8BA6-0511DA54EA5B}">
      <dgm:prSet/>
      <dgm:spPr/>
      <dgm:t>
        <a:bodyPr/>
        <a:lstStyle/>
        <a:p>
          <a:endParaRPr lang="zh-CN" altLang="en-US"/>
        </a:p>
      </dgm:t>
    </dgm:pt>
    <dgm:pt modelId="{48A7A357-7593-4CA3-A37D-F2C265D4F854}">
      <dgm:prSet phldrT="[文本]"/>
      <dgm:spPr/>
      <dgm:t>
        <a:bodyPr/>
        <a:lstStyle/>
        <a:p>
          <a:r>
            <a:rPr lang="zh-CN" altLang="en-US" dirty="0"/>
            <a:t>读</a:t>
          </a:r>
          <a:r>
            <a:rPr lang="en-US" altLang="zh-CN" dirty="0"/>
            <a:t>hotel.txt</a:t>
          </a:r>
          <a:endParaRPr lang="zh-CN" altLang="en-US" dirty="0"/>
        </a:p>
      </dgm:t>
    </dgm:pt>
    <dgm:pt modelId="{7153B489-FDFE-4AD5-A852-0AC885130CDA}" type="sibTrans" cxnId="{63949C75-55FE-4D26-B98A-3CD524405FE5}">
      <dgm:prSet/>
      <dgm:spPr/>
      <dgm:t>
        <a:bodyPr/>
        <a:lstStyle/>
        <a:p>
          <a:endParaRPr lang="zh-CN" altLang="en-US"/>
        </a:p>
      </dgm:t>
    </dgm:pt>
    <dgm:pt modelId="{F2FC9977-F954-4E5D-917C-6A9F5B8B51F8}" type="parTrans" cxnId="{63949C75-55FE-4D26-B98A-3CD524405FE5}">
      <dgm:prSet/>
      <dgm:spPr/>
      <dgm:t>
        <a:bodyPr/>
        <a:lstStyle/>
        <a:p>
          <a:endParaRPr lang="zh-CN" altLang="en-US"/>
        </a:p>
      </dgm:t>
    </dgm:pt>
    <dgm:pt modelId="{C6E0DBD7-AB3D-4864-A9B0-D04C091B925E}">
      <dgm:prSet phldrT="[文本]"/>
      <dgm:spPr/>
      <dgm:t>
        <a:bodyPr/>
        <a:lstStyle/>
        <a:p>
          <a:r>
            <a:rPr lang="zh-CN" altLang="en-US" dirty="0"/>
            <a:t>写</a:t>
          </a:r>
          <a:r>
            <a:rPr lang="en-US" altLang="zh-CN" dirty="0"/>
            <a:t>order.txt</a:t>
          </a:r>
          <a:endParaRPr lang="zh-CN" altLang="en-US" dirty="0"/>
        </a:p>
      </dgm:t>
    </dgm:pt>
    <dgm:pt modelId="{A401F2CA-94BB-4B1F-BC54-94E3FAC008A4}" type="sibTrans" cxnId="{A00DD9CE-E88F-482D-80FF-A795D521798F}">
      <dgm:prSet/>
      <dgm:spPr/>
      <dgm:t>
        <a:bodyPr/>
        <a:lstStyle/>
        <a:p>
          <a:endParaRPr lang="zh-CN" altLang="en-US"/>
        </a:p>
      </dgm:t>
    </dgm:pt>
    <dgm:pt modelId="{A691A4D6-D3FE-4BBD-9E3A-6775318F90DD}" type="parTrans" cxnId="{A00DD9CE-E88F-482D-80FF-A795D521798F}">
      <dgm:prSet/>
      <dgm:spPr/>
      <dgm:t>
        <a:bodyPr/>
        <a:lstStyle/>
        <a:p>
          <a:endParaRPr lang="zh-CN" altLang="en-US"/>
        </a:p>
      </dgm:t>
    </dgm:pt>
    <dgm:pt modelId="{75859C72-E787-4A98-89B2-87DD27C19159}">
      <dgm:prSet phldrT="[文本]"/>
      <dgm:spPr/>
      <dgm:t>
        <a:bodyPr/>
        <a:lstStyle/>
        <a:p>
          <a:r>
            <a:rPr lang="zh-CN" altLang="en-US" dirty="0"/>
            <a:t>删</a:t>
          </a:r>
        </a:p>
      </dgm:t>
    </dgm:pt>
    <dgm:pt modelId="{F1AEC81B-C993-4562-910C-B6B6EB0B6825}" type="parTrans" cxnId="{71D59620-EAC9-4BB9-8211-4E6CF8C38150}">
      <dgm:prSet/>
      <dgm:spPr/>
      <dgm:t>
        <a:bodyPr/>
        <a:lstStyle/>
        <a:p>
          <a:endParaRPr lang="zh-CN" altLang="en-US"/>
        </a:p>
      </dgm:t>
    </dgm:pt>
    <dgm:pt modelId="{BFE39CFA-A1FC-494E-867A-012083A3F29C}" type="sibTrans" cxnId="{71D59620-EAC9-4BB9-8211-4E6CF8C38150}">
      <dgm:prSet/>
      <dgm:spPr/>
      <dgm:t>
        <a:bodyPr/>
        <a:lstStyle/>
        <a:p>
          <a:endParaRPr lang="zh-CN" altLang="en-US"/>
        </a:p>
      </dgm:t>
    </dgm:pt>
    <dgm:pt modelId="{EC5D32EE-3EFC-4402-AB02-0C23FCBA2F49}">
      <dgm:prSet phldrT="[文本]"/>
      <dgm:spPr/>
      <dgm:t>
        <a:bodyPr/>
        <a:lstStyle/>
        <a:p>
          <a:r>
            <a:rPr lang="zh-CN" altLang="en-US" dirty="0"/>
            <a:t>改</a:t>
          </a:r>
        </a:p>
      </dgm:t>
    </dgm:pt>
    <dgm:pt modelId="{52737943-BD83-4425-8CE0-131357ECCDB8}" type="parTrans" cxnId="{A0C06A65-321A-481E-8B69-876DDB9A013D}">
      <dgm:prSet/>
      <dgm:spPr/>
      <dgm:t>
        <a:bodyPr/>
        <a:lstStyle/>
        <a:p>
          <a:endParaRPr lang="zh-CN" altLang="en-US"/>
        </a:p>
      </dgm:t>
    </dgm:pt>
    <dgm:pt modelId="{50DA577C-8190-48FA-8469-6A250962A0C5}" type="sibTrans" cxnId="{A0C06A65-321A-481E-8B69-876DDB9A013D}">
      <dgm:prSet/>
      <dgm:spPr/>
      <dgm:t>
        <a:bodyPr/>
        <a:lstStyle/>
        <a:p>
          <a:endParaRPr lang="zh-CN" altLang="en-US"/>
        </a:p>
      </dgm:t>
    </dgm:pt>
    <dgm:pt modelId="{52FE48E5-84A4-4351-A9A9-C0070D440997}">
      <dgm:prSet phldrT="[文本]"/>
      <dgm:spPr/>
      <dgm:t>
        <a:bodyPr/>
        <a:lstStyle/>
        <a:p>
          <a:r>
            <a:rPr lang="zh-CN" altLang="en-US" dirty="0"/>
            <a:t>查</a:t>
          </a:r>
        </a:p>
      </dgm:t>
    </dgm:pt>
    <dgm:pt modelId="{D30C0E55-8851-4F3E-9D28-D006420448F3}" type="parTrans" cxnId="{DE2B8E21-5246-4BF2-B765-9CAA220F8103}">
      <dgm:prSet/>
      <dgm:spPr/>
      <dgm:t>
        <a:bodyPr/>
        <a:lstStyle/>
        <a:p>
          <a:endParaRPr lang="zh-CN" altLang="en-US"/>
        </a:p>
      </dgm:t>
    </dgm:pt>
    <dgm:pt modelId="{B35071AD-368A-4E8F-9B9A-19D9AD3C8775}" type="sibTrans" cxnId="{DE2B8E21-5246-4BF2-B765-9CAA220F8103}">
      <dgm:prSet/>
      <dgm:spPr/>
      <dgm:t>
        <a:bodyPr/>
        <a:lstStyle/>
        <a:p>
          <a:endParaRPr lang="zh-CN" altLang="en-US"/>
        </a:p>
      </dgm:t>
    </dgm:pt>
    <dgm:pt modelId="{978D6ACA-4C21-4C05-BEDB-B558582106A3}">
      <dgm:prSet phldrT="[文本]"/>
      <dgm:spPr/>
      <dgm:t>
        <a:bodyPr/>
        <a:lstStyle/>
        <a:p>
          <a:r>
            <a:rPr lang="zh-CN" altLang="en-US" dirty="0"/>
            <a:t>订房间</a:t>
          </a:r>
        </a:p>
      </dgm:t>
    </dgm:pt>
    <dgm:pt modelId="{CA9C9014-855A-47FB-87ED-47F5E724C323}" type="parTrans" cxnId="{9509C6C0-6603-47EC-9DE6-6DBF5FE06CC3}">
      <dgm:prSet/>
      <dgm:spPr/>
      <dgm:t>
        <a:bodyPr/>
        <a:lstStyle/>
        <a:p>
          <a:endParaRPr lang="zh-CN" altLang="en-US"/>
        </a:p>
      </dgm:t>
    </dgm:pt>
    <dgm:pt modelId="{C5B82778-773D-4AC2-ACC9-735AC7EC8C60}" type="sibTrans" cxnId="{9509C6C0-6603-47EC-9DE6-6DBF5FE06CC3}">
      <dgm:prSet/>
      <dgm:spPr/>
      <dgm:t>
        <a:bodyPr/>
        <a:lstStyle/>
        <a:p>
          <a:endParaRPr lang="zh-CN" altLang="en-US"/>
        </a:p>
      </dgm:t>
    </dgm:pt>
    <dgm:pt modelId="{C39AC389-7C7B-4FD1-8902-C94E51B84EED}">
      <dgm:prSet phldrT="[文本]"/>
      <dgm:spPr/>
      <dgm:t>
        <a:bodyPr/>
        <a:lstStyle/>
        <a:p>
          <a:r>
            <a:rPr lang="zh-CN" altLang="en-US" dirty="0"/>
            <a:t>查订单</a:t>
          </a:r>
        </a:p>
      </dgm:t>
    </dgm:pt>
    <dgm:pt modelId="{4034519B-E9E7-4016-A6CA-542910B7E40B}" type="parTrans" cxnId="{52B53710-DA63-4D53-9EDF-A7B3124F618E}">
      <dgm:prSet/>
      <dgm:spPr/>
      <dgm:t>
        <a:bodyPr/>
        <a:lstStyle/>
        <a:p>
          <a:endParaRPr lang="zh-CN" altLang="en-US"/>
        </a:p>
      </dgm:t>
    </dgm:pt>
    <dgm:pt modelId="{FAC0EEE8-8A02-4041-A88C-B379339474CB}" type="sibTrans" cxnId="{52B53710-DA63-4D53-9EDF-A7B3124F618E}">
      <dgm:prSet/>
      <dgm:spPr/>
      <dgm:t>
        <a:bodyPr/>
        <a:lstStyle/>
        <a:p>
          <a:endParaRPr lang="zh-CN" altLang="en-US"/>
        </a:p>
      </dgm:t>
    </dgm:pt>
    <dgm:pt modelId="{8FA6E3BF-AAD1-472C-8AF5-8C0739260445}" type="pres">
      <dgm:prSet presAssocID="{6A527295-9578-408C-8B37-D958BC5C7E6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BCE8E7E-63A6-4A61-85B3-39527DA2F902}" type="pres">
      <dgm:prSet presAssocID="{F70D4476-6FE5-4C7D-89E7-708C34D54663}" presName="circle1" presStyleLbl="node1" presStyleIdx="0" presStyleCnt="3"/>
      <dgm:spPr/>
    </dgm:pt>
    <dgm:pt modelId="{174096FC-A69E-446B-B549-AA08F3922643}" type="pres">
      <dgm:prSet presAssocID="{F70D4476-6FE5-4C7D-89E7-708C34D54663}" presName="space" presStyleCnt="0"/>
      <dgm:spPr/>
    </dgm:pt>
    <dgm:pt modelId="{15C3A61F-E8B5-428E-907C-443F10AB93CA}" type="pres">
      <dgm:prSet presAssocID="{F70D4476-6FE5-4C7D-89E7-708C34D54663}" presName="rect1" presStyleLbl="alignAcc1" presStyleIdx="0" presStyleCnt="3"/>
      <dgm:spPr/>
    </dgm:pt>
    <dgm:pt modelId="{33B383B6-8BA5-47EE-A2CC-664C6D540727}" type="pres">
      <dgm:prSet presAssocID="{49EAD541-BE5A-4A27-B916-1F507E459F40}" presName="vertSpace2" presStyleLbl="node1" presStyleIdx="0" presStyleCnt="3"/>
      <dgm:spPr/>
    </dgm:pt>
    <dgm:pt modelId="{63B6A23B-5221-45BE-A645-9214C151BBD1}" type="pres">
      <dgm:prSet presAssocID="{49EAD541-BE5A-4A27-B916-1F507E459F40}" presName="circle2" presStyleLbl="node1" presStyleIdx="1" presStyleCnt="3"/>
      <dgm:spPr/>
    </dgm:pt>
    <dgm:pt modelId="{1D919D02-5B70-4009-814E-F57D52D31B0D}" type="pres">
      <dgm:prSet presAssocID="{49EAD541-BE5A-4A27-B916-1F507E459F40}" presName="rect2" presStyleLbl="alignAcc1" presStyleIdx="1" presStyleCnt="3"/>
      <dgm:spPr/>
    </dgm:pt>
    <dgm:pt modelId="{6CB8BA32-6941-4CD6-8985-FCB5425E1BAC}" type="pres">
      <dgm:prSet presAssocID="{FFF0B922-99A4-4FE2-84B9-2B7104681FDD}" presName="vertSpace3" presStyleLbl="node1" presStyleIdx="1" presStyleCnt="3"/>
      <dgm:spPr/>
    </dgm:pt>
    <dgm:pt modelId="{1D74E7CC-F9CD-461F-9B06-E9166D9924F7}" type="pres">
      <dgm:prSet presAssocID="{FFF0B922-99A4-4FE2-84B9-2B7104681FDD}" presName="circle3" presStyleLbl="node1" presStyleIdx="2" presStyleCnt="3"/>
      <dgm:spPr/>
    </dgm:pt>
    <dgm:pt modelId="{797DA1FC-8DE7-4EED-BDEA-E4F2672D98E5}" type="pres">
      <dgm:prSet presAssocID="{FFF0B922-99A4-4FE2-84B9-2B7104681FDD}" presName="rect3" presStyleLbl="alignAcc1" presStyleIdx="2" presStyleCnt="3"/>
      <dgm:spPr/>
    </dgm:pt>
    <dgm:pt modelId="{188F5264-9D4D-40FE-928A-79299B87EA44}" type="pres">
      <dgm:prSet presAssocID="{F70D4476-6FE5-4C7D-89E7-708C34D54663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69144D84-1C74-4955-BB0E-8B16CA5CE8F2}" type="pres">
      <dgm:prSet presAssocID="{F70D4476-6FE5-4C7D-89E7-708C34D54663}" presName="rect1ChTx" presStyleLbl="alignAcc1" presStyleIdx="2" presStyleCnt="3">
        <dgm:presLayoutVars>
          <dgm:bulletEnabled val="1"/>
        </dgm:presLayoutVars>
      </dgm:prSet>
      <dgm:spPr/>
    </dgm:pt>
    <dgm:pt modelId="{4C232F86-89CA-466A-AE9A-A9661C0CD7B2}" type="pres">
      <dgm:prSet presAssocID="{49EAD541-BE5A-4A27-B916-1F507E459F40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9E229CF6-EA3C-482F-8673-75A822E72B4D}" type="pres">
      <dgm:prSet presAssocID="{49EAD541-BE5A-4A27-B916-1F507E459F40}" presName="rect2ChTx" presStyleLbl="alignAcc1" presStyleIdx="2" presStyleCnt="3">
        <dgm:presLayoutVars>
          <dgm:bulletEnabled val="1"/>
        </dgm:presLayoutVars>
      </dgm:prSet>
      <dgm:spPr/>
    </dgm:pt>
    <dgm:pt modelId="{BC0E5F4A-ED98-4987-9FF2-C76E938ED0E4}" type="pres">
      <dgm:prSet presAssocID="{FFF0B922-99A4-4FE2-84B9-2B7104681FDD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8EB2358E-FADD-4031-A82C-625D7275BFAF}" type="pres">
      <dgm:prSet presAssocID="{FFF0B922-99A4-4FE2-84B9-2B7104681FDD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42BA5F00-6BF7-42BD-ADA1-2F4F3B8D6A0F}" type="presOf" srcId="{9DD1826E-422F-4FB9-9141-4E8BA1577E2D}" destId="{8EB2358E-FADD-4031-A82C-625D7275BFAF}" srcOrd="0" destOrd="0" presId="urn:microsoft.com/office/officeart/2005/8/layout/target3"/>
    <dgm:cxn modelId="{52B53710-DA63-4D53-9EDF-A7B3124F618E}" srcId="{FFF0B922-99A4-4FE2-84B9-2B7104681FDD}" destId="{C39AC389-7C7B-4FD1-8902-C94E51B84EED}" srcOrd="2" destOrd="0" parTransId="{4034519B-E9E7-4016-A6CA-542910B7E40B}" sibTransId="{FAC0EEE8-8A02-4041-A88C-B379339474CB}"/>
    <dgm:cxn modelId="{7EC59513-58C5-4CDE-BD25-21BFD5C2CA63}" type="presOf" srcId="{FFF0B922-99A4-4FE2-84B9-2B7104681FDD}" destId="{797DA1FC-8DE7-4EED-BDEA-E4F2672D98E5}" srcOrd="0" destOrd="0" presId="urn:microsoft.com/office/officeart/2005/8/layout/target3"/>
    <dgm:cxn modelId="{28D2B714-C2BF-4491-9C96-4EF1006028FD}" type="presOf" srcId="{49EAD541-BE5A-4A27-B916-1F507E459F40}" destId="{1D919D02-5B70-4009-814E-F57D52D31B0D}" srcOrd="0" destOrd="0" presId="urn:microsoft.com/office/officeart/2005/8/layout/target3"/>
    <dgm:cxn modelId="{2BC04D16-A1C2-4782-BF22-7C8A0F006F93}" type="presOf" srcId="{48A7A357-7593-4CA3-A37D-F2C265D4F854}" destId="{69144D84-1C74-4955-BB0E-8B16CA5CE8F2}" srcOrd="0" destOrd="0" presId="urn:microsoft.com/office/officeart/2005/8/layout/target3"/>
    <dgm:cxn modelId="{0D834517-0B26-48C5-AD75-E2550225EE61}" type="presOf" srcId="{F70D4476-6FE5-4C7D-89E7-708C34D54663}" destId="{188F5264-9D4D-40FE-928A-79299B87EA44}" srcOrd="1" destOrd="0" presId="urn:microsoft.com/office/officeart/2005/8/layout/target3"/>
    <dgm:cxn modelId="{41E6B41C-1EEF-450B-BE56-E1F4600B8822}" srcId="{49EAD541-BE5A-4A27-B916-1F507E459F40}" destId="{408D2D26-FD1D-4918-8FFC-F492464DCAA2}" srcOrd="0" destOrd="0" parTransId="{038888CE-A54F-4B00-9F8F-921A10CBDB25}" sibTransId="{DC0BB72F-15CE-409E-ADE7-5E5BFAE68B43}"/>
    <dgm:cxn modelId="{71D59620-EAC9-4BB9-8211-4E6CF8C38150}" srcId="{49EAD541-BE5A-4A27-B916-1F507E459F40}" destId="{75859C72-E787-4A98-89B2-87DD27C19159}" srcOrd="1" destOrd="0" parTransId="{F1AEC81B-C993-4562-910C-B6B6EB0B6825}" sibTransId="{BFE39CFA-A1FC-494E-867A-012083A3F29C}"/>
    <dgm:cxn modelId="{DE2B8E21-5246-4BF2-B765-9CAA220F8103}" srcId="{49EAD541-BE5A-4A27-B916-1F507E459F40}" destId="{52FE48E5-84A4-4351-A9A9-C0070D440997}" srcOrd="3" destOrd="0" parTransId="{D30C0E55-8851-4F3E-9D28-D006420448F3}" sibTransId="{B35071AD-368A-4E8F-9B9A-19D9AD3C8775}"/>
    <dgm:cxn modelId="{A9A7672D-A009-47BD-A499-DC11650B8763}" type="presOf" srcId="{49EAD541-BE5A-4A27-B916-1F507E459F40}" destId="{4C232F86-89CA-466A-AE9A-A9661C0CD7B2}" srcOrd="1" destOrd="0" presId="urn:microsoft.com/office/officeart/2005/8/layout/target3"/>
    <dgm:cxn modelId="{A7B5862D-E96D-4196-BEA2-A22337468F9D}" type="presOf" srcId="{B10F1323-4C85-4C9B-B01F-1BEA7169D72C}" destId="{8EB2358E-FADD-4031-A82C-625D7275BFAF}" srcOrd="0" destOrd="3" presId="urn:microsoft.com/office/officeart/2005/8/layout/target3"/>
    <dgm:cxn modelId="{0A3F233D-A1EC-4C5D-A488-3B1185EF3E3C}" type="presOf" srcId="{52FE48E5-84A4-4351-A9A9-C0070D440997}" destId="{9E229CF6-EA3C-482F-8673-75A822E72B4D}" srcOrd="0" destOrd="3" presId="urn:microsoft.com/office/officeart/2005/8/layout/target3"/>
    <dgm:cxn modelId="{A0C06A65-321A-481E-8B69-876DDB9A013D}" srcId="{49EAD541-BE5A-4A27-B916-1F507E459F40}" destId="{EC5D32EE-3EFC-4402-AB02-0C23FCBA2F49}" srcOrd="2" destOrd="0" parTransId="{52737943-BD83-4425-8CE0-131357ECCDB8}" sibTransId="{50DA577C-8190-48FA-8469-6A250962A0C5}"/>
    <dgm:cxn modelId="{D847294B-13AE-493C-941C-FFA916D25992}" type="presOf" srcId="{FFF0B922-99A4-4FE2-84B9-2B7104681FDD}" destId="{BC0E5F4A-ED98-4987-9FF2-C76E938ED0E4}" srcOrd="1" destOrd="0" presId="urn:microsoft.com/office/officeart/2005/8/layout/target3"/>
    <dgm:cxn modelId="{1398D86E-AE25-400D-907B-D9333E599E13}" type="presOf" srcId="{C6E0DBD7-AB3D-4864-A9B0-D04C091B925E}" destId="{69144D84-1C74-4955-BB0E-8B16CA5CE8F2}" srcOrd="0" destOrd="1" presId="urn:microsoft.com/office/officeart/2005/8/layout/target3"/>
    <dgm:cxn modelId="{2F6A0551-7A3C-4EBC-A315-5B7ECB44EFF3}" srcId="{49EAD541-BE5A-4A27-B916-1F507E459F40}" destId="{4A5C036E-C4C2-46B0-B804-7D0EDACD3BCD}" srcOrd="4" destOrd="0" parTransId="{75F14A36-E4F7-4B74-989E-39CE907166CE}" sibTransId="{F9E9A502-E211-4409-9562-391D8980872C}"/>
    <dgm:cxn modelId="{7BA3BE71-4065-4232-B07E-271842023C44}" srcId="{6A527295-9578-408C-8B37-D958BC5C7E67}" destId="{F70D4476-6FE5-4C7D-89E7-708C34D54663}" srcOrd="0" destOrd="0" parTransId="{43076666-5E5B-4E5C-AE8A-36E922A0FE0B}" sibTransId="{4E27FD9D-0C64-476C-A8FB-A5D595073155}"/>
    <dgm:cxn modelId="{DDD86E52-B731-4ED3-BDB1-3DCE21A2A8B8}" type="presOf" srcId="{978D6ACA-4C21-4C05-BEDB-B558582106A3}" destId="{8EB2358E-FADD-4031-A82C-625D7275BFAF}" srcOrd="0" destOrd="1" presId="urn:microsoft.com/office/officeart/2005/8/layout/target3"/>
    <dgm:cxn modelId="{BA8FF873-F0AA-46A3-A97B-8934730F52BD}" srcId="{6A527295-9578-408C-8B37-D958BC5C7E67}" destId="{FFF0B922-99A4-4FE2-84B9-2B7104681FDD}" srcOrd="2" destOrd="0" parTransId="{15F43567-980E-44ED-A153-E765E80C4A2C}" sibTransId="{13EBE4CF-5FD0-4ECF-B449-BEC47A3F709B}"/>
    <dgm:cxn modelId="{63949C75-55FE-4D26-B98A-3CD524405FE5}" srcId="{F70D4476-6FE5-4C7D-89E7-708C34D54663}" destId="{48A7A357-7593-4CA3-A37D-F2C265D4F854}" srcOrd="0" destOrd="0" parTransId="{F2FC9977-F954-4E5D-917C-6A9F5B8B51F8}" sibTransId="{7153B489-FDFE-4AD5-A852-0AC885130CDA}"/>
    <dgm:cxn modelId="{8B34A67D-6C08-4773-9AF0-F7A28193D4F1}" srcId="{6A527295-9578-408C-8B37-D958BC5C7E67}" destId="{49EAD541-BE5A-4A27-B916-1F507E459F40}" srcOrd="1" destOrd="0" parTransId="{DD98875F-6092-4CA1-B569-228A4A636B92}" sibTransId="{2F94248F-24CB-48F6-9453-C902F60BC06B}"/>
    <dgm:cxn modelId="{127B5993-0537-4C5F-A098-7BBF907D86A8}" type="presOf" srcId="{408D2D26-FD1D-4918-8FFC-F492464DCAA2}" destId="{9E229CF6-EA3C-482F-8673-75A822E72B4D}" srcOrd="0" destOrd="0" presId="urn:microsoft.com/office/officeart/2005/8/layout/target3"/>
    <dgm:cxn modelId="{77D0A194-4333-4F13-B750-B20AA4131600}" type="presOf" srcId="{EC5D32EE-3EFC-4402-AB02-0C23FCBA2F49}" destId="{9E229CF6-EA3C-482F-8673-75A822E72B4D}" srcOrd="0" destOrd="2" presId="urn:microsoft.com/office/officeart/2005/8/layout/target3"/>
    <dgm:cxn modelId="{221E7C97-0E36-4526-9BFD-7B78DDE9D189}" type="presOf" srcId="{75859C72-E787-4A98-89B2-87DD27C19159}" destId="{9E229CF6-EA3C-482F-8673-75A822E72B4D}" srcOrd="0" destOrd="1" presId="urn:microsoft.com/office/officeart/2005/8/layout/target3"/>
    <dgm:cxn modelId="{26F8719F-E25C-4848-911F-F3C4C60855EB}" type="presOf" srcId="{C39AC389-7C7B-4FD1-8902-C94E51B84EED}" destId="{8EB2358E-FADD-4031-A82C-625D7275BFAF}" srcOrd="0" destOrd="2" presId="urn:microsoft.com/office/officeart/2005/8/layout/target3"/>
    <dgm:cxn modelId="{51C480AD-4A2F-4A1C-BF05-892ED31CB3DA}" type="presOf" srcId="{4A5C036E-C4C2-46B0-B804-7D0EDACD3BCD}" destId="{9E229CF6-EA3C-482F-8673-75A822E72B4D}" srcOrd="0" destOrd="4" presId="urn:microsoft.com/office/officeart/2005/8/layout/target3"/>
    <dgm:cxn modelId="{B537ADAD-69AB-4D4B-A1E8-B45E157836CF}" srcId="{FFF0B922-99A4-4FE2-84B9-2B7104681FDD}" destId="{9DD1826E-422F-4FB9-9141-4E8BA1577E2D}" srcOrd="0" destOrd="0" parTransId="{B056D339-09C8-4063-AA63-2AFF4E78D3AB}" sibTransId="{F6237181-F3EA-48CC-9755-858FD8FC2427}"/>
    <dgm:cxn modelId="{9509C6C0-6603-47EC-9DE6-6DBF5FE06CC3}" srcId="{FFF0B922-99A4-4FE2-84B9-2B7104681FDD}" destId="{978D6ACA-4C21-4C05-BEDB-B558582106A3}" srcOrd="1" destOrd="0" parTransId="{CA9C9014-855A-47FB-87ED-47F5E724C323}" sibTransId="{C5B82778-773D-4AC2-ACC9-735AC7EC8C60}"/>
    <dgm:cxn modelId="{A00DD9CE-E88F-482D-80FF-A795D521798F}" srcId="{F70D4476-6FE5-4C7D-89E7-708C34D54663}" destId="{C6E0DBD7-AB3D-4864-A9B0-D04C091B925E}" srcOrd="1" destOrd="0" parTransId="{A691A4D6-D3FE-4BBD-9E3A-6775318F90DD}" sibTransId="{A401F2CA-94BB-4B1F-BC54-94E3FAC008A4}"/>
    <dgm:cxn modelId="{4B7E81D1-988E-4FB4-9631-BD2BC6337031}" type="presOf" srcId="{F70D4476-6FE5-4C7D-89E7-708C34D54663}" destId="{15C3A61F-E8B5-428E-907C-443F10AB93CA}" srcOrd="0" destOrd="0" presId="urn:microsoft.com/office/officeart/2005/8/layout/target3"/>
    <dgm:cxn modelId="{52CE70EA-3CA2-430A-8BA6-0511DA54EA5B}" srcId="{FFF0B922-99A4-4FE2-84B9-2B7104681FDD}" destId="{B10F1323-4C85-4C9B-B01F-1BEA7169D72C}" srcOrd="3" destOrd="0" parTransId="{E8967005-A62B-49A7-A9FF-00B836819BF6}" sibTransId="{7E895787-C8DE-4461-9D4B-004E68B965E8}"/>
    <dgm:cxn modelId="{474800FA-DB04-48A9-97F9-81AAAF1C2823}" type="presOf" srcId="{6A527295-9578-408C-8B37-D958BC5C7E67}" destId="{8FA6E3BF-AAD1-472C-8AF5-8C0739260445}" srcOrd="0" destOrd="0" presId="urn:microsoft.com/office/officeart/2005/8/layout/target3"/>
    <dgm:cxn modelId="{4113076F-A566-476B-B654-802C56D04E20}" type="presParOf" srcId="{8FA6E3BF-AAD1-472C-8AF5-8C0739260445}" destId="{4BCE8E7E-63A6-4A61-85B3-39527DA2F902}" srcOrd="0" destOrd="0" presId="urn:microsoft.com/office/officeart/2005/8/layout/target3"/>
    <dgm:cxn modelId="{EF630077-B693-424F-B861-375E21C4E97A}" type="presParOf" srcId="{8FA6E3BF-AAD1-472C-8AF5-8C0739260445}" destId="{174096FC-A69E-446B-B549-AA08F3922643}" srcOrd="1" destOrd="0" presId="urn:microsoft.com/office/officeart/2005/8/layout/target3"/>
    <dgm:cxn modelId="{A80C014B-796E-4726-A471-23B0729906BE}" type="presParOf" srcId="{8FA6E3BF-AAD1-472C-8AF5-8C0739260445}" destId="{15C3A61F-E8B5-428E-907C-443F10AB93CA}" srcOrd="2" destOrd="0" presId="urn:microsoft.com/office/officeart/2005/8/layout/target3"/>
    <dgm:cxn modelId="{2B6AF7A8-9960-4782-8395-4B8A6C999065}" type="presParOf" srcId="{8FA6E3BF-AAD1-472C-8AF5-8C0739260445}" destId="{33B383B6-8BA5-47EE-A2CC-664C6D540727}" srcOrd="3" destOrd="0" presId="urn:microsoft.com/office/officeart/2005/8/layout/target3"/>
    <dgm:cxn modelId="{254B2494-1660-444A-A0EF-FCAC1E8AE725}" type="presParOf" srcId="{8FA6E3BF-AAD1-472C-8AF5-8C0739260445}" destId="{63B6A23B-5221-45BE-A645-9214C151BBD1}" srcOrd="4" destOrd="0" presId="urn:microsoft.com/office/officeart/2005/8/layout/target3"/>
    <dgm:cxn modelId="{2F98B72A-47D0-44E7-BEBD-502DE0713C9F}" type="presParOf" srcId="{8FA6E3BF-AAD1-472C-8AF5-8C0739260445}" destId="{1D919D02-5B70-4009-814E-F57D52D31B0D}" srcOrd="5" destOrd="0" presId="urn:microsoft.com/office/officeart/2005/8/layout/target3"/>
    <dgm:cxn modelId="{D51F9772-CFE4-4D6E-85DA-250A54C91F3F}" type="presParOf" srcId="{8FA6E3BF-AAD1-472C-8AF5-8C0739260445}" destId="{6CB8BA32-6941-4CD6-8985-FCB5425E1BAC}" srcOrd="6" destOrd="0" presId="urn:microsoft.com/office/officeart/2005/8/layout/target3"/>
    <dgm:cxn modelId="{AB1EA05E-EBC5-4835-B202-F9782B42DD3C}" type="presParOf" srcId="{8FA6E3BF-AAD1-472C-8AF5-8C0739260445}" destId="{1D74E7CC-F9CD-461F-9B06-E9166D9924F7}" srcOrd="7" destOrd="0" presId="urn:microsoft.com/office/officeart/2005/8/layout/target3"/>
    <dgm:cxn modelId="{3BB37F42-033A-4E8E-A610-9B066B33FC0E}" type="presParOf" srcId="{8FA6E3BF-AAD1-472C-8AF5-8C0739260445}" destId="{797DA1FC-8DE7-4EED-BDEA-E4F2672D98E5}" srcOrd="8" destOrd="0" presId="urn:microsoft.com/office/officeart/2005/8/layout/target3"/>
    <dgm:cxn modelId="{5638B3E7-C106-4634-B09D-44C232F777C5}" type="presParOf" srcId="{8FA6E3BF-AAD1-472C-8AF5-8C0739260445}" destId="{188F5264-9D4D-40FE-928A-79299B87EA44}" srcOrd="9" destOrd="0" presId="urn:microsoft.com/office/officeart/2005/8/layout/target3"/>
    <dgm:cxn modelId="{B408EC89-BEDD-43E1-856A-0308D9FC9F60}" type="presParOf" srcId="{8FA6E3BF-AAD1-472C-8AF5-8C0739260445}" destId="{69144D84-1C74-4955-BB0E-8B16CA5CE8F2}" srcOrd="10" destOrd="0" presId="urn:microsoft.com/office/officeart/2005/8/layout/target3"/>
    <dgm:cxn modelId="{33FEC025-8AFB-453D-BF2A-878F6E659101}" type="presParOf" srcId="{8FA6E3BF-AAD1-472C-8AF5-8C0739260445}" destId="{4C232F86-89CA-466A-AE9A-A9661C0CD7B2}" srcOrd="11" destOrd="0" presId="urn:microsoft.com/office/officeart/2005/8/layout/target3"/>
    <dgm:cxn modelId="{2F5F3EAF-7A02-42B6-A7E1-FD96C46507D3}" type="presParOf" srcId="{8FA6E3BF-AAD1-472C-8AF5-8C0739260445}" destId="{9E229CF6-EA3C-482F-8673-75A822E72B4D}" srcOrd="12" destOrd="0" presId="urn:microsoft.com/office/officeart/2005/8/layout/target3"/>
    <dgm:cxn modelId="{EA2A0051-0992-4DB9-A7FF-1F8BB0E0E48B}" type="presParOf" srcId="{8FA6E3BF-AAD1-472C-8AF5-8C0739260445}" destId="{BC0E5F4A-ED98-4987-9FF2-C76E938ED0E4}" srcOrd="13" destOrd="0" presId="urn:microsoft.com/office/officeart/2005/8/layout/target3"/>
    <dgm:cxn modelId="{FE9899E3-D5E6-44A2-92DA-E54A457E2004}" type="presParOf" srcId="{8FA6E3BF-AAD1-472C-8AF5-8C0739260445}" destId="{8EB2358E-FADD-4031-A82C-625D7275BFAF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5D628-4A58-4F71-9719-75E4D70D7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FF9DD5-7077-464B-A3E2-0DD9A82CBAF1}">
      <dgm:prSet phldrT="[文本]"/>
      <dgm:spPr/>
      <dgm:t>
        <a:bodyPr/>
        <a:lstStyle/>
        <a:p>
          <a:r>
            <a:rPr lang="en-US" altLang="zh-CN" dirty="0"/>
            <a:t>QT GUI</a:t>
          </a:r>
          <a:endParaRPr lang="zh-CN" altLang="en-US" dirty="0"/>
        </a:p>
      </dgm:t>
    </dgm:pt>
    <dgm:pt modelId="{522E5A78-61F0-40FC-BCDC-35D63E1FC19D}" type="parTrans" cxnId="{E59412F0-A1A7-46B8-8470-87BA9E13DD3C}">
      <dgm:prSet/>
      <dgm:spPr/>
      <dgm:t>
        <a:bodyPr/>
        <a:lstStyle/>
        <a:p>
          <a:endParaRPr lang="zh-CN" altLang="en-US"/>
        </a:p>
      </dgm:t>
    </dgm:pt>
    <dgm:pt modelId="{6793F1F4-AF96-4532-9F17-1335BD442818}" type="sibTrans" cxnId="{E59412F0-A1A7-46B8-8470-87BA9E13DD3C}">
      <dgm:prSet/>
      <dgm:spPr/>
      <dgm:t>
        <a:bodyPr/>
        <a:lstStyle/>
        <a:p>
          <a:endParaRPr lang="zh-CN" altLang="en-US"/>
        </a:p>
      </dgm:t>
    </dgm:pt>
    <dgm:pt modelId="{FBDE4297-1FEB-47D3-A0A2-F70AD204F50B}">
      <dgm:prSet phldrT="[文本]"/>
      <dgm:spPr/>
      <dgm:t>
        <a:bodyPr/>
        <a:lstStyle/>
        <a:p>
          <a:r>
            <a:rPr lang="zh-CN" altLang="en-US" dirty="0"/>
            <a:t>创意点</a:t>
          </a:r>
        </a:p>
      </dgm:t>
    </dgm:pt>
    <dgm:pt modelId="{94AAD372-337C-4133-9A23-FFE13138DB5A}" type="parTrans" cxnId="{03152DD7-6503-458C-AA20-7A5158CEED31}">
      <dgm:prSet/>
      <dgm:spPr/>
      <dgm:t>
        <a:bodyPr/>
        <a:lstStyle/>
        <a:p>
          <a:endParaRPr lang="zh-CN" altLang="en-US"/>
        </a:p>
      </dgm:t>
    </dgm:pt>
    <dgm:pt modelId="{05D98CED-519C-443E-9E40-1B037C3E4117}" type="sibTrans" cxnId="{03152DD7-6503-458C-AA20-7A5158CEED31}">
      <dgm:prSet/>
      <dgm:spPr/>
      <dgm:t>
        <a:bodyPr/>
        <a:lstStyle/>
        <a:p>
          <a:endParaRPr lang="zh-CN" altLang="en-US"/>
        </a:p>
      </dgm:t>
    </dgm:pt>
    <dgm:pt modelId="{27B5891C-11E0-4F65-9557-000F188B1822}" type="pres">
      <dgm:prSet presAssocID="{3285D628-4A58-4F71-9719-75E4D70D70AB}" presName="linear" presStyleCnt="0">
        <dgm:presLayoutVars>
          <dgm:animLvl val="lvl"/>
          <dgm:resizeHandles val="exact"/>
        </dgm:presLayoutVars>
      </dgm:prSet>
      <dgm:spPr/>
    </dgm:pt>
    <dgm:pt modelId="{8687D3DA-9A3B-48CC-801E-CD09E1163C78}" type="pres">
      <dgm:prSet presAssocID="{9FFF9DD5-7077-464B-A3E2-0DD9A82CBA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528A4E-2BC9-408E-B9A6-C8B738A8CC4A}" type="pres">
      <dgm:prSet presAssocID="{6793F1F4-AF96-4532-9F17-1335BD442818}" presName="spacer" presStyleCnt="0"/>
      <dgm:spPr/>
    </dgm:pt>
    <dgm:pt modelId="{C07130A5-66DF-431F-97B9-4409BB58DAB5}" type="pres">
      <dgm:prSet presAssocID="{FBDE4297-1FEB-47D3-A0A2-F70AD204F5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0D7615-FA12-4432-BCD0-B0C77409A3CF}" type="presOf" srcId="{FBDE4297-1FEB-47D3-A0A2-F70AD204F50B}" destId="{C07130A5-66DF-431F-97B9-4409BB58DAB5}" srcOrd="0" destOrd="0" presId="urn:microsoft.com/office/officeart/2005/8/layout/vList2"/>
    <dgm:cxn modelId="{5A1BD57C-9403-4A6B-B83A-5B50FE78F97B}" type="presOf" srcId="{3285D628-4A58-4F71-9719-75E4D70D70AB}" destId="{27B5891C-11E0-4F65-9557-000F188B1822}" srcOrd="0" destOrd="0" presId="urn:microsoft.com/office/officeart/2005/8/layout/vList2"/>
    <dgm:cxn modelId="{8D135BB0-7CD6-4F5E-AF1A-455EA821A423}" type="presOf" srcId="{9FFF9DD5-7077-464B-A3E2-0DD9A82CBAF1}" destId="{8687D3DA-9A3B-48CC-801E-CD09E1163C78}" srcOrd="0" destOrd="0" presId="urn:microsoft.com/office/officeart/2005/8/layout/vList2"/>
    <dgm:cxn modelId="{03152DD7-6503-458C-AA20-7A5158CEED31}" srcId="{3285D628-4A58-4F71-9719-75E4D70D70AB}" destId="{FBDE4297-1FEB-47D3-A0A2-F70AD204F50B}" srcOrd="1" destOrd="0" parTransId="{94AAD372-337C-4133-9A23-FFE13138DB5A}" sibTransId="{05D98CED-519C-443E-9E40-1B037C3E4117}"/>
    <dgm:cxn modelId="{E59412F0-A1A7-46B8-8470-87BA9E13DD3C}" srcId="{3285D628-4A58-4F71-9719-75E4D70D70AB}" destId="{9FFF9DD5-7077-464B-A3E2-0DD9A82CBAF1}" srcOrd="0" destOrd="0" parTransId="{522E5A78-61F0-40FC-BCDC-35D63E1FC19D}" sibTransId="{6793F1F4-AF96-4532-9F17-1335BD442818}"/>
    <dgm:cxn modelId="{C7F1AA9A-301B-498E-AB1D-441CA7CA9575}" type="presParOf" srcId="{27B5891C-11E0-4F65-9557-000F188B1822}" destId="{8687D3DA-9A3B-48CC-801E-CD09E1163C78}" srcOrd="0" destOrd="0" presId="urn:microsoft.com/office/officeart/2005/8/layout/vList2"/>
    <dgm:cxn modelId="{79923884-FE63-4526-B904-C8EF5D40A200}" type="presParOf" srcId="{27B5891C-11E0-4F65-9557-000F188B1822}" destId="{58528A4E-2BC9-408E-B9A6-C8B738A8CC4A}" srcOrd="1" destOrd="0" presId="urn:microsoft.com/office/officeart/2005/8/layout/vList2"/>
    <dgm:cxn modelId="{4CB97BDA-8D6A-4636-8CE8-EB9C97489985}" type="presParOf" srcId="{27B5891C-11E0-4F65-9557-000F188B1822}" destId="{C07130A5-66DF-431F-97B9-4409BB58DA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E8E7E-63A6-4A61-85B3-39527DA2F902}">
      <dsp:nvSpPr>
        <dsp:cNvPr id="0" name=""/>
        <dsp:cNvSpPr/>
      </dsp:nvSpPr>
      <dsp:spPr>
        <a:xfrm>
          <a:off x="0" y="250228"/>
          <a:ext cx="3846021" cy="38460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3A61F-E8B5-428E-907C-443F10AB93CA}">
      <dsp:nvSpPr>
        <dsp:cNvPr id="0" name=""/>
        <dsp:cNvSpPr/>
      </dsp:nvSpPr>
      <dsp:spPr>
        <a:xfrm>
          <a:off x="1923010" y="250228"/>
          <a:ext cx="4487025" cy="38460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文件</a:t>
          </a:r>
        </a:p>
      </dsp:txBody>
      <dsp:txXfrm>
        <a:off x="1923010" y="250228"/>
        <a:ext cx="2243512" cy="1153808"/>
      </dsp:txXfrm>
    </dsp:sp>
    <dsp:sp modelId="{63B6A23B-5221-45BE-A645-9214C151BBD1}">
      <dsp:nvSpPr>
        <dsp:cNvPr id="0" name=""/>
        <dsp:cNvSpPr/>
      </dsp:nvSpPr>
      <dsp:spPr>
        <a:xfrm>
          <a:off x="673055" y="1404037"/>
          <a:ext cx="2499911" cy="249991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19D02-5B70-4009-814E-F57D52D31B0D}">
      <dsp:nvSpPr>
        <dsp:cNvPr id="0" name=""/>
        <dsp:cNvSpPr/>
      </dsp:nvSpPr>
      <dsp:spPr>
        <a:xfrm>
          <a:off x="1923010" y="1404037"/>
          <a:ext cx="4487025" cy="24999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管理员</a:t>
          </a:r>
        </a:p>
      </dsp:txBody>
      <dsp:txXfrm>
        <a:off x="1923010" y="1404037"/>
        <a:ext cx="2243512" cy="1153805"/>
      </dsp:txXfrm>
    </dsp:sp>
    <dsp:sp modelId="{1D74E7CC-F9CD-461F-9B06-E9166D9924F7}">
      <dsp:nvSpPr>
        <dsp:cNvPr id="0" name=""/>
        <dsp:cNvSpPr/>
      </dsp:nvSpPr>
      <dsp:spPr>
        <a:xfrm>
          <a:off x="1346108" y="2557842"/>
          <a:ext cx="1153805" cy="11538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DA1FC-8DE7-4EED-BDEA-E4F2672D98E5}">
      <dsp:nvSpPr>
        <dsp:cNvPr id="0" name=""/>
        <dsp:cNvSpPr/>
      </dsp:nvSpPr>
      <dsp:spPr>
        <a:xfrm>
          <a:off x="1923010" y="2557842"/>
          <a:ext cx="4487025" cy="11538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</a:t>
          </a:r>
        </a:p>
      </dsp:txBody>
      <dsp:txXfrm>
        <a:off x="1923010" y="2557842"/>
        <a:ext cx="2243512" cy="1153805"/>
      </dsp:txXfrm>
    </dsp:sp>
    <dsp:sp modelId="{69144D84-1C74-4955-BB0E-8B16CA5CE8F2}">
      <dsp:nvSpPr>
        <dsp:cNvPr id="0" name=""/>
        <dsp:cNvSpPr/>
      </dsp:nvSpPr>
      <dsp:spPr>
        <a:xfrm>
          <a:off x="4166523" y="250228"/>
          <a:ext cx="2243512" cy="1153808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读</a:t>
          </a:r>
          <a:r>
            <a:rPr lang="en-US" altLang="zh-CN" sz="1200" kern="1200" dirty="0"/>
            <a:t>hotel.txt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写</a:t>
          </a:r>
          <a:r>
            <a:rPr lang="en-US" altLang="zh-CN" sz="1200" kern="1200" dirty="0"/>
            <a:t>order.txt</a:t>
          </a:r>
          <a:endParaRPr lang="zh-CN" altLang="en-US" sz="1200" kern="1200" dirty="0"/>
        </a:p>
      </dsp:txBody>
      <dsp:txXfrm>
        <a:off x="4166523" y="250228"/>
        <a:ext cx="2243512" cy="1153808"/>
      </dsp:txXfrm>
    </dsp:sp>
    <dsp:sp modelId="{9E229CF6-EA3C-482F-8673-75A822E72B4D}">
      <dsp:nvSpPr>
        <dsp:cNvPr id="0" name=""/>
        <dsp:cNvSpPr/>
      </dsp:nvSpPr>
      <dsp:spPr>
        <a:xfrm>
          <a:off x="4166523" y="1404037"/>
          <a:ext cx="2243512" cy="115380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增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改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存</a:t>
          </a:r>
        </a:p>
      </dsp:txBody>
      <dsp:txXfrm>
        <a:off x="4166523" y="1404037"/>
        <a:ext cx="2243512" cy="1153805"/>
      </dsp:txXfrm>
    </dsp:sp>
    <dsp:sp modelId="{8EB2358E-FADD-4031-A82C-625D7275BFAF}">
      <dsp:nvSpPr>
        <dsp:cNvPr id="0" name=""/>
        <dsp:cNvSpPr/>
      </dsp:nvSpPr>
      <dsp:spPr>
        <a:xfrm>
          <a:off x="4166523" y="2557842"/>
          <a:ext cx="2243512" cy="115380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查酒店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订房间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查订单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删订单</a:t>
          </a:r>
        </a:p>
      </dsp:txBody>
      <dsp:txXfrm>
        <a:off x="4166523" y="2557842"/>
        <a:ext cx="2243512" cy="1153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7D3DA-9A3B-48CC-801E-CD09E1163C78}">
      <dsp:nvSpPr>
        <dsp:cNvPr id="0" name=""/>
        <dsp:cNvSpPr/>
      </dsp:nvSpPr>
      <dsp:spPr>
        <a:xfrm>
          <a:off x="0" y="15007"/>
          <a:ext cx="4802909" cy="637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QT GUI</a:t>
          </a:r>
          <a:endParaRPr lang="zh-CN" altLang="en-US" sz="2500" kern="1200" dirty="0"/>
        </a:p>
      </dsp:txBody>
      <dsp:txXfrm>
        <a:off x="31101" y="46108"/>
        <a:ext cx="4740707" cy="574899"/>
      </dsp:txXfrm>
    </dsp:sp>
    <dsp:sp modelId="{C07130A5-66DF-431F-97B9-4409BB58DAB5}">
      <dsp:nvSpPr>
        <dsp:cNvPr id="0" name=""/>
        <dsp:cNvSpPr/>
      </dsp:nvSpPr>
      <dsp:spPr>
        <a:xfrm>
          <a:off x="0" y="724109"/>
          <a:ext cx="4802909" cy="637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创意点</a:t>
          </a:r>
        </a:p>
      </dsp:txBody>
      <dsp:txXfrm>
        <a:off x="31101" y="755210"/>
        <a:ext cx="4740707" cy="574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557" y="2595418"/>
            <a:ext cx="7315200" cy="1136073"/>
          </a:xfrm>
        </p:spPr>
        <p:txBody>
          <a:bodyPr/>
          <a:lstStyle/>
          <a:p>
            <a:pPr algn="ctr"/>
            <a:r>
              <a:rPr lang="en-US" altLang="zh-CN" dirty="0"/>
              <a:t>my</a:t>
            </a:r>
            <a:r>
              <a:rPr lang="zh-CN" altLang="en-US" dirty="0"/>
              <a:t>酒店管理系统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87" y="5061527"/>
            <a:ext cx="7315200" cy="102523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161220114 </a:t>
            </a:r>
            <a:r>
              <a:rPr lang="zh-CN" altLang="en-US" dirty="0"/>
              <a:t>孙治</a:t>
            </a:r>
            <a:endParaRPr lang="en-US" altLang="zh-CN" dirty="0"/>
          </a:p>
          <a:p>
            <a:pPr algn="r"/>
            <a:r>
              <a:rPr lang="zh-CN" altLang="en-US" dirty="0"/>
              <a:t>计算机科学与技术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</a:p>
        </p:txBody>
      </p:sp>
    </p:spTree>
    <p:extLst>
      <p:ext uri="{BB962C8B-B14F-4D97-AF65-F5344CB8AC3E}">
        <p14:creationId xmlns:p14="http://schemas.microsoft.com/office/powerpoint/2010/main" val="161825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BankGothic" pitchFamily="2" charset="0"/>
              </a:rPr>
              <a:t>CONTENT</a:t>
            </a:r>
            <a:endParaRPr lang="zh-CN" altLang="en-US" dirty="0">
              <a:latin typeface="BankGothic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6291" y="1293091"/>
            <a:ext cx="7342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框架脉络</a:t>
            </a:r>
            <a:r>
              <a:rPr lang="en-US" altLang="zh-CN" dirty="0"/>
              <a:t>——</a:t>
            </a:r>
            <a:r>
              <a:rPr lang="zh-CN" altLang="en-US" dirty="0"/>
              <a:t>我对题目的理解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信息录入设计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897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需求分析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3370641"/>
              </p:ext>
            </p:extLst>
          </p:nvPr>
        </p:nvGraphicFramePr>
        <p:xfrm>
          <a:off x="4193310" y="729673"/>
          <a:ext cx="6410036" cy="434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95983544"/>
              </p:ext>
            </p:extLst>
          </p:nvPr>
        </p:nvGraphicFramePr>
        <p:xfrm>
          <a:off x="5837382" y="5080000"/>
          <a:ext cx="4802909" cy="137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856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67" y="1089891"/>
            <a:ext cx="7570674" cy="4530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82" y="3704647"/>
            <a:ext cx="4510540" cy="18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模块设计</a:t>
            </a:r>
          </a:p>
        </p:txBody>
      </p:sp>
    </p:spTree>
    <p:extLst>
      <p:ext uri="{BB962C8B-B14F-4D97-AF65-F5344CB8AC3E}">
        <p14:creationId xmlns:p14="http://schemas.microsoft.com/office/powerpoint/2010/main" val="151781611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104</TotalTime>
  <Words>54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幼圆</vt:lpstr>
      <vt:lpstr>Arial</vt:lpstr>
      <vt:lpstr>BankGothic</vt:lpstr>
      <vt:lpstr>Corbel</vt:lpstr>
      <vt:lpstr>Wingdings 2</vt:lpstr>
      <vt:lpstr>框架</vt:lpstr>
      <vt:lpstr>my酒店管理系统</vt:lpstr>
      <vt:lpstr>CONTENT</vt:lpstr>
      <vt:lpstr>需求分析</vt:lpstr>
      <vt:lpstr>数据结构</vt:lpstr>
      <vt:lpstr>模块设计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孙治</dc:creator>
  <cp:lastModifiedBy>孙治</cp:lastModifiedBy>
  <cp:revision>87</cp:revision>
  <dcterms:created xsi:type="dcterms:W3CDTF">2017-03-20T09:02:13Z</dcterms:created>
  <dcterms:modified xsi:type="dcterms:W3CDTF">2017-03-23T07:56:11Z</dcterms:modified>
</cp:coreProperties>
</file>