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8" r:id="rId8"/>
    <p:sldId id="267" r:id="rId9"/>
    <p:sldId id="269" r:id="rId10"/>
    <p:sldId id="25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77C9-B654-4717-897D-88C39C5EE1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91245-27AD-4551-8AEE-84FEB49E111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gm:t>
    </dgm:pt>
    <dgm:pt modelId="{C1813BDF-13D7-4E5D-BD1F-31641025DC23}" type="par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F6CED-39C6-4765-B717-AC067A9F5EAA}" type="sib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A2A74-D6A5-40D3-9D6B-AAC43B2155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A1219F34-04EB-47D2-AD8C-DB19DA3CAF43}" type="par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C9768-B7C5-4E96-A4D5-233BE393054A}" type="sib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18BF8-348B-4635-8E94-526EFB6B17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gm:t>
    </dgm:pt>
    <dgm:pt modelId="{BEF02CC5-451D-41C2-9FDB-865740A44220}" type="par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A5D6A-AC74-4C37-B34C-6BB7AE163986}" type="sib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090FE-230A-4C67-AE27-C3D332BAA3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gm:t>
    </dgm:pt>
    <dgm:pt modelId="{94DA7459-05F9-43A4-A1D3-D3BE4D3C116C}" type="par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0BF3A-6BFA-4542-8AA1-1BCA186B79FC}" type="sib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338E5-AB65-45B2-B56E-EC81C4D0A4F2}" type="pres">
      <dgm:prSet presAssocID="{52ED77C9-B654-4717-897D-88C39C5EE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32870B-B4EA-4A1F-89A8-A748271B1FB7}" type="pres">
      <dgm:prSet presAssocID="{E6791245-27AD-4551-8AEE-84FEB49E1119}" presName="hierRoot1" presStyleCnt="0">
        <dgm:presLayoutVars>
          <dgm:hierBranch val="init"/>
        </dgm:presLayoutVars>
      </dgm:prSet>
      <dgm:spPr/>
    </dgm:pt>
    <dgm:pt modelId="{90B7EA9C-6F99-4CF7-AFEA-89C1A247443C}" type="pres">
      <dgm:prSet presAssocID="{E6791245-27AD-4551-8AEE-84FEB49E1119}" presName="rootComposite1" presStyleCnt="0"/>
      <dgm:spPr/>
    </dgm:pt>
    <dgm:pt modelId="{F37D32B5-D967-4C9A-B736-1C63C4854214}" type="pres">
      <dgm:prSet presAssocID="{E6791245-27AD-4551-8AEE-84FEB49E1119}" presName="rootText1" presStyleLbl="node0" presStyleIdx="0" presStyleCnt="1">
        <dgm:presLayoutVars>
          <dgm:chPref val="3"/>
        </dgm:presLayoutVars>
      </dgm:prSet>
      <dgm:spPr/>
    </dgm:pt>
    <dgm:pt modelId="{329CD17C-4424-4498-8AA4-F467ECB29DA2}" type="pres">
      <dgm:prSet presAssocID="{E6791245-27AD-4551-8AEE-84FEB49E1119}" presName="rootConnector1" presStyleLbl="node1" presStyleIdx="0" presStyleCnt="0"/>
      <dgm:spPr/>
    </dgm:pt>
    <dgm:pt modelId="{EE7AC778-D451-4C50-8982-889C1D7ADFA3}" type="pres">
      <dgm:prSet presAssocID="{E6791245-27AD-4551-8AEE-84FEB49E1119}" presName="hierChild2" presStyleCnt="0"/>
      <dgm:spPr/>
    </dgm:pt>
    <dgm:pt modelId="{77AD7898-AD73-4AE1-AEE9-D4F3D121ADC1}" type="pres">
      <dgm:prSet presAssocID="{A1219F34-04EB-47D2-AD8C-DB19DA3CAF43}" presName="Name64" presStyleLbl="parChTrans1D2" presStyleIdx="0" presStyleCnt="3"/>
      <dgm:spPr/>
    </dgm:pt>
    <dgm:pt modelId="{6459D614-FD08-4E62-A34F-8BC349CE0D23}" type="pres">
      <dgm:prSet presAssocID="{176A2A74-D6A5-40D3-9D6B-AAC43B215581}" presName="hierRoot2" presStyleCnt="0">
        <dgm:presLayoutVars>
          <dgm:hierBranch val="init"/>
        </dgm:presLayoutVars>
      </dgm:prSet>
      <dgm:spPr/>
    </dgm:pt>
    <dgm:pt modelId="{426B3E05-5886-4AF9-AF16-9E056593F51D}" type="pres">
      <dgm:prSet presAssocID="{176A2A74-D6A5-40D3-9D6B-AAC43B215581}" presName="rootComposite" presStyleCnt="0"/>
      <dgm:spPr/>
    </dgm:pt>
    <dgm:pt modelId="{5555B9A2-EA2E-4322-9054-48F8FF2EDCB7}" type="pres">
      <dgm:prSet presAssocID="{176A2A74-D6A5-40D3-9D6B-AAC43B215581}" presName="rootText" presStyleLbl="node2" presStyleIdx="0" presStyleCnt="3">
        <dgm:presLayoutVars>
          <dgm:chPref val="3"/>
        </dgm:presLayoutVars>
      </dgm:prSet>
      <dgm:spPr/>
    </dgm:pt>
    <dgm:pt modelId="{DCDA6B0B-F2D6-4CA3-9DDC-C78669BF87CD}" type="pres">
      <dgm:prSet presAssocID="{176A2A74-D6A5-40D3-9D6B-AAC43B215581}" presName="rootConnector" presStyleLbl="node2" presStyleIdx="0" presStyleCnt="3"/>
      <dgm:spPr/>
    </dgm:pt>
    <dgm:pt modelId="{6C86F58E-87D2-49B8-9111-29FB3155955F}" type="pres">
      <dgm:prSet presAssocID="{176A2A74-D6A5-40D3-9D6B-AAC43B215581}" presName="hierChild4" presStyleCnt="0"/>
      <dgm:spPr/>
    </dgm:pt>
    <dgm:pt modelId="{5B0DF8B6-CFC7-41CA-AA95-7547DCB4189B}" type="pres">
      <dgm:prSet presAssocID="{176A2A74-D6A5-40D3-9D6B-AAC43B215581}" presName="hierChild5" presStyleCnt="0"/>
      <dgm:spPr/>
    </dgm:pt>
    <dgm:pt modelId="{27EFFCE9-5BD4-4706-97E7-CFCEBF0792DB}" type="pres">
      <dgm:prSet presAssocID="{BEF02CC5-451D-41C2-9FDB-865740A44220}" presName="Name64" presStyleLbl="parChTrans1D2" presStyleIdx="1" presStyleCnt="3"/>
      <dgm:spPr/>
    </dgm:pt>
    <dgm:pt modelId="{570F92ED-8912-4D95-96F1-988BD0019D3F}" type="pres">
      <dgm:prSet presAssocID="{B8518BF8-348B-4635-8E94-526EFB6B1745}" presName="hierRoot2" presStyleCnt="0">
        <dgm:presLayoutVars>
          <dgm:hierBranch val="init"/>
        </dgm:presLayoutVars>
      </dgm:prSet>
      <dgm:spPr/>
    </dgm:pt>
    <dgm:pt modelId="{88CDDA7C-4B39-4B50-A8E8-E08FCA731FAC}" type="pres">
      <dgm:prSet presAssocID="{B8518BF8-348B-4635-8E94-526EFB6B1745}" presName="rootComposite" presStyleCnt="0"/>
      <dgm:spPr/>
    </dgm:pt>
    <dgm:pt modelId="{D56E2859-28A0-46ED-AD10-2338F1F54085}" type="pres">
      <dgm:prSet presAssocID="{B8518BF8-348B-4635-8E94-526EFB6B1745}" presName="rootText" presStyleLbl="node2" presStyleIdx="1" presStyleCnt="3">
        <dgm:presLayoutVars>
          <dgm:chPref val="3"/>
        </dgm:presLayoutVars>
      </dgm:prSet>
      <dgm:spPr/>
    </dgm:pt>
    <dgm:pt modelId="{BA743DFE-2495-4FFE-B08F-A6BAB959D58B}" type="pres">
      <dgm:prSet presAssocID="{B8518BF8-348B-4635-8E94-526EFB6B1745}" presName="rootConnector" presStyleLbl="node2" presStyleIdx="1" presStyleCnt="3"/>
      <dgm:spPr/>
    </dgm:pt>
    <dgm:pt modelId="{DBCC8163-7151-4BCF-BBB9-53A7D3059847}" type="pres">
      <dgm:prSet presAssocID="{B8518BF8-348B-4635-8E94-526EFB6B1745}" presName="hierChild4" presStyleCnt="0"/>
      <dgm:spPr/>
    </dgm:pt>
    <dgm:pt modelId="{D1FF0836-EEC5-478D-A747-6A6A4824164F}" type="pres">
      <dgm:prSet presAssocID="{B8518BF8-348B-4635-8E94-526EFB6B1745}" presName="hierChild5" presStyleCnt="0"/>
      <dgm:spPr/>
    </dgm:pt>
    <dgm:pt modelId="{50F6D1FA-7625-4EE5-8D28-ED2A75B529B6}" type="pres">
      <dgm:prSet presAssocID="{94DA7459-05F9-43A4-A1D3-D3BE4D3C116C}" presName="Name64" presStyleLbl="parChTrans1D2" presStyleIdx="2" presStyleCnt="3"/>
      <dgm:spPr/>
    </dgm:pt>
    <dgm:pt modelId="{2CE0B4BA-5D9C-4F6F-8E18-A3DB0EE979C3}" type="pres">
      <dgm:prSet presAssocID="{207090FE-230A-4C67-AE27-C3D332BAA3DC}" presName="hierRoot2" presStyleCnt="0">
        <dgm:presLayoutVars>
          <dgm:hierBranch val="init"/>
        </dgm:presLayoutVars>
      </dgm:prSet>
      <dgm:spPr/>
    </dgm:pt>
    <dgm:pt modelId="{9DBA0678-8122-4C12-90AE-0D38F7380D9D}" type="pres">
      <dgm:prSet presAssocID="{207090FE-230A-4C67-AE27-C3D332BAA3DC}" presName="rootComposite" presStyleCnt="0"/>
      <dgm:spPr/>
    </dgm:pt>
    <dgm:pt modelId="{FFFC3879-0355-4964-9801-A24CD3A44769}" type="pres">
      <dgm:prSet presAssocID="{207090FE-230A-4C67-AE27-C3D332BAA3DC}" presName="rootText" presStyleLbl="node2" presStyleIdx="2" presStyleCnt="3">
        <dgm:presLayoutVars>
          <dgm:chPref val="3"/>
        </dgm:presLayoutVars>
      </dgm:prSet>
      <dgm:spPr/>
    </dgm:pt>
    <dgm:pt modelId="{8F4E56A5-0D57-449A-B07C-16BEA68F3CD1}" type="pres">
      <dgm:prSet presAssocID="{207090FE-230A-4C67-AE27-C3D332BAA3DC}" presName="rootConnector" presStyleLbl="node2" presStyleIdx="2" presStyleCnt="3"/>
      <dgm:spPr/>
    </dgm:pt>
    <dgm:pt modelId="{FE09A84A-D24B-4579-A961-C9948876825D}" type="pres">
      <dgm:prSet presAssocID="{207090FE-230A-4C67-AE27-C3D332BAA3DC}" presName="hierChild4" presStyleCnt="0"/>
      <dgm:spPr/>
    </dgm:pt>
    <dgm:pt modelId="{ED0BBDFA-26DA-457C-ABC6-C1DA103744DF}" type="pres">
      <dgm:prSet presAssocID="{207090FE-230A-4C67-AE27-C3D332BAA3DC}" presName="hierChild5" presStyleCnt="0"/>
      <dgm:spPr/>
    </dgm:pt>
    <dgm:pt modelId="{B83F3D01-AE46-49F7-A72C-1A53683F027F}" type="pres">
      <dgm:prSet presAssocID="{E6791245-27AD-4551-8AEE-84FEB49E1119}" presName="hierChild3" presStyleCnt="0"/>
      <dgm:spPr/>
    </dgm:pt>
  </dgm:ptLst>
  <dgm:cxnLst>
    <dgm:cxn modelId="{85DBDF10-C4D5-4E4C-996A-2E5CDA705A00}" type="presOf" srcId="{94DA7459-05F9-43A4-A1D3-D3BE4D3C116C}" destId="{50F6D1FA-7625-4EE5-8D28-ED2A75B529B6}" srcOrd="0" destOrd="0" presId="urn:microsoft.com/office/officeart/2009/3/layout/HorizontalOrganizationChart"/>
    <dgm:cxn modelId="{07E7C03D-947B-422D-8404-06897DFB8B17}" type="presOf" srcId="{B8518BF8-348B-4635-8E94-526EFB6B1745}" destId="{BA743DFE-2495-4FFE-B08F-A6BAB959D58B}" srcOrd="1" destOrd="0" presId="urn:microsoft.com/office/officeart/2009/3/layout/HorizontalOrganizationChart"/>
    <dgm:cxn modelId="{1F5BA94E-B614-42EE-9E61-A91FCFDBDF7C}" type="presOf" srcId="{B8518BF8-348B-4635-8E94-526EFB6B1745}" destId="{D56E2859-28A0-46ED-AD10-2338F1F54085}" srcOrd="0" destOrd="0" presId="urn:microsoft.com/office/officeart/2009/3/layout/HorizontalOrganizationChart"/>
    <dgm:cxn modelId="{DEB01154-7535-46D0-96E0-254204F2F5D3}" srcId="{E6791245-27AD-4551-8AEE-84FEB49E1119}" destId="{207090FE-230A-4C67-AE27-C3D332BAA3DC}" srcOrd="2" destOrd="0" parTransId="{94DA7459-05F9-43A4-A1D3-D3BE4D3C116C}" sibTransId="{F020BF3A-6BFA-4542-8AA1-1BCA186B79FC}"/>
    <dgm:cxn modelId="{1A4AA855-6BD3-48DE-8B88-767917107478}" type="presOf" srcId="{176A2A74-D6A5-40D3-9D6B-AAC43B215581}" destId="{DCDA6B0B-F2D6-4CA3-9DDC-C78669BF87CD}" srcOrd="1" destOrd="0" presId="urn:microsoft.com/office/officeart/2009/3/layout/HorizontalOrganizationChart"/>
    <dgm:cxn modelId="{B3F1C688-7B0A-49F9-B557-08BA03956EA2}" type="presOf" srcId="{52ED77C9-B654-4717-897D-88C39C5EE1B7}" destId="{241338E5-AB65-45B2-B56E-EC81C4D0A4F2}" srcOrd="0" destOrd="0" presId="urn:microsoft.com/office/officeart/2009/3/layout/HorizontalOrganizationChart"/>
    <dgm:cxn modelId="{844BA38E-A2D7-471C-9672-2479EFC46139}" srcId="{E6791245-27AD-4551-8AEE-84FEB49E1119}" destId="{B8518BF8-348B-4635-8E94-526EFB6B1745}" srcOrd="1" destOrd="0" parTransId="{BEF02CC5-451D-41C2-9FDB-865740A44220}" sibTransId="{89BA5D6A-AC74-4C37-B34C-6BB7AE163986}"/>
    <dgm:cxn modelId="{EE935E95-05F3-40B4-B2E3-68A05D3F3DE4}" type="presOf" srcId="{A1219F34-04EB-47D2-AD8C-DB19DA3CAF43}" destId="{77AD7898-AD73-4AE1-AEE9-D4F3D121ADC1}" srcOrd="0" destOrd="0" presId="urn:microsoft.com/office/officeart/2009/3/layout/HorizontalOrganizationChart"/>
    <dgm:cxn modelId="{C546CDA5-3BD6-43B3-B95E-64F0416D9439}" type="presOf" srcId="{207090FE-230A-4C67-AE27-C3D332BAA3DC}" destId="{8F4E56A5-0D57-449A-B07C-16BEA68F3CD1}" srcOrd="1" destOrd="0" presId="urn:microsoft.com/office/officeart/2009/3/layout/HorizontalOrganizationChart"/>
    <dgm:cxn modelId="{180DCCA8-0B4D-4576-93DC-C42C3C81C757}" type="presOf" srcId="{BEF02CC5-451D-41C2-9FDB-865740A44220}" destId="{27EFFCE9-5BD4-4706-97E7-CFCEBF0792DB}" srcOrd="0" destOrd="0" presId="urn:microsoft.com/office/officeart/2009/3/layout/HorizontalOrganizationChart"/>
    <dgm:cxn modelId="{4BD7F8AE-497D-4C92-A07F-989173059E6B}" srcId="{E6791245-27AD-4551-8AEE-84FEB49E1119}" destId="{176A2A74-D6A5-40D3-9D6B-AAC43B215581}" srcOrd="0" destOrd="0" parTransId="{A1219F34-04EB-47D2-AD8C-DB19DA3CAF43}" sibTransId="{648C9768-B7C5-4E96-A4D5-233BE393054A}"/>
    <dgm:cxn modelId="{AD20C1BD-A803-4412-8502-185FC5F0F55F}" type="presOf" srcId="{E6791245-27AD-4551-8AEE-84FEB49E1119}" destId="{F37D32B5-D967-4C9A-B736-1C63C4854214}" srcOrd="0" destOrd="0" presId="urn:microsoft.com/office/officeart/2009/3/layout/HorizontalOrganizationChart"/>
    <dgm:cxn modelId="{2B8E3BD1-31F4-4ADE-86D0-AB6BE9C91A10}" srcId="{52ED77C9-B654-4717-897D-88C39C5EE1B7}" destId="{E6791245-27AD-4551-8AEE-84FEB49E1119}" srcOrd="0" destOrd="0" parTransId="{C1813BDF-13D7-4E5D-BD1F-31641025DC23}" sibTransId="{920F6CED-39C6-4765-B717-AC067A9F5EAA}"/>
    <dgm:cxn modelId="{D6E3EEE1-0C7B-4AF1-A412-175C60020DB1}" type="presOf" srcId="{207090FE-230A-4C67-AE27-C3D332BAA3DC}" destId="{FFFC3879-0355-4964-9801-A24CD3A44769}" srcOrd="0" destOrd="0" presId="urn:microsoft.com/office/officeart/2009/3/layout/HorizontalOrganizationChart"/>
    <dgm:cxn modelId="{82E657ED-0233-4993-9C2C-EAB46982905E}" type="presOf" srcId="{176A2A74-D6A5-40D3-9D6B-AAC43B215581}" destId="{5555B9A2-EA2E-4322-9054-48F8FF2EDCB7}" srcOrd="0" destOrd="0" presId="urn:microsoft.com/office/officeart/2009/3/layout/HorizontalOrganizationChart"/>
    <dgm:cxn modelId="{000F56FF-8DAD-4635-B1BF-E22660FA4512}" type="presOf" srcId="{E6791245-27AD-4551-8AEE-84FEB49E1119}" destId="{329CD17C-4424-4498-8AA4-F467ECB29DA2}" srcOrd="1" destOrd="0" presId="urn:microsoft.com/office/officeart/2009/3/layout/HorizontalOrganizationChart"/>
    <dgm:cxn modelId="{F170B4DC-59AC-4BDD-92EE-0E0CFAB6FFD1}" type="presParOf" srcId="{241338E5-AB65-45B2-B56E-EC81C4D0A4F2}" destId="{1832870B-B4EA-4A1F-89A8-A748271B1FB7}" srcOrd="0" destOrd="0" presId="urn:microsoft.com/office/officeart/2009/3/layout/HorizontalOrganizationChart"/>
    <dgm:cxn modelId="{179C8AB4-B31D-4405-9C62-FBA80505317B}" type="presParOf" srcId="{1832870B-B4EA-4A1F-89A8-A748271B1FB7}" destId="{90B7EA9C-6F99-4CF7-AFEA-89C1A247443C}" srcOrd="0" destOrd="0" presId="urn:microsoft.com/office/officeart/2009/3/layout/HorizontalOrganizationChart"/>
    <dgm:cxn modelId="{2F3F24EC-9D5B-4EDB-9480-A3A4E7734013}" type="presParOf" srcId="{90B7EA9C-6F99-4CF7-AFEA-89C1A247443C}" destId="{F37D32B5-D967-4C9A-B736-1C63C4854214}" srcOrd="0" destOrd="0" presId="urn:microsoft.com/office/officeart/2009/3/layout/HorizontalOrganizationChart"/>
    <dgm:cxn modelId="{8EBEBD01-D365-433A-88C2-26FE5B06296A}" type="presParOf" srcId="{90B7EA9C-6F99-4CF7-AFEA-89C1A247443C}" destId="{329CD17C-4424-4498-8AA4-F467ECB29DA2}" srcOrd="1" destOrd="0" presId="urn:microsoft.com/office/officeart/2009/3/layout/HorizontalOrganizationChart"/>
    <dgm:cxn modelId="{EF285CDA-5133-432A-8B9C-554976E70990}" type="presParOf" srcId="{1832870B-B4EA-4A1F-89A8-A748271B1FB7}" destId="{EE7AC778-D451-4C50-8982-889C1D7ADFA3}" srcOrd="1" destOrd="0" presId="urn:microsoft.com/office/officeart/2009/3/layout/HorizontalOrganizationChart"/>
    <dgm:cxn modelId="{5A4F34DB-AB10-4F07-B40C-316522587FE0}" type="presParOf" srcId="{EE7AC778-D451-4C50-8982-889C1D7ADFA3}" destId="{77AD7898-AD73-4AE1-AEE9-D4F3D121ADC1}" srcOrd="0" destOrd="0" presId="urn:microsoft.com/office/officeart/2009/3/layout/HorizontalOrganizationChart"/>
    <dgm:cxn modelId="{753B53A3-6D51-4528-B58D-78130B51AE6A}" type="presParOf" srcId="{EE7AC778-D451-4C50-8982-889C1D7ADFA3}" destId="{6459D614-FD08-4E62-A34F-8BC349CE0D23}" srcOrd="1" destOrd="0" presId="urn:microsoft.com/office/officeart/2009/3/layout/HorizontalOrganizationChart"/>
    <dgm:cxn modelId="{B3AF9441-501E-475C-A481-C307B3669DD2}" type="presParOf" srcId="{6459D614-FD08-4E62-A34F-8BC349CE0D23}" destId="{426B3E05-5886-4AF9-AF16-9E056593F51D}" srcOrd="0" destOrd="0" presId="urn:microsoft.com/office/officeart/2009/3/layout/HorizontalOrganizationChart"/>
    <dgm:cxn modelId="{71156D2D-B72A-42ED-A473-C7CFD6F72664}" type="presParOf" srcId="{426B3E05-5886-4AF9-AF16-9E056593F51D}" destId="{5555B9A2-EA2E-4322-9054-48F8FF2EDCB7}" srcOrd="0" destOrd="0" presId="urn:microsoft.com/office/officeart/2009/3/layout/HorizontalOrganizationChart"/>
    <dgm:cxn modelId="{FA18D5FC-81A2-4CC4-BFE9-455D2413520C}" type="presParOf" srcId="{426B3E05-5886-4AF9-AF16-9E056593F51D}" destId="{DCDA6B0B-F2D6-4CA3-9DDC-C78669BF87CD}" srcOrd="1" destOrd="0" presId="urn:microsoft.com/office/officeart/2009/3/layout/HorizontalOrganizationChart"/>
    <dgm:cxn modelId="{C5A1202D-18FF-4B60-B4DD-CE3A07947DC3}" type="presParOf" srcId="{6459D614-FD08-4E62-A34F-8BC349CE0D23}" destId="{6C86F58E-87D2-49B8-9111-29FB3155955F}" srcOrd="1" destOrd="0" presId="urn:microsoft.com/office/officeart/2009/3/layout/HorizontalOrganizationChart"/>
    <dgm:cxn modelId="{4E904014-F4AE-4115-A3FB-017007A6A8A5}" type="presParOf" srcId="{6459D614-FD08-4E62-A34F-8BC349CE0D23}" destId="{5B0DF8B6-CFC7-41CA-AA95-7547DCB4189B}" srcOrd="2" destOrd="0" presId="urn:microsoft.com/office/officeart/2009/3/layout/HorizontalOrganizationChart"/>
    <dgm:cxn modelId="{9665636C-5074-45FC-BFEF-4B38949B7DB9}" type="presParOf" srcId="{EE7AC778-D451-4C50-8982-889C1D7ADFA3}" destId="{27EFFCE9-5BD4-4706-97E7-CFCEBF0792DB}" srcOrd="2" destOrd="0" presId="urn:microsoft.com/office/officeart/2009/3/layout/HorizontalOrganizationChart"/>
    <dgm:cxn modelId="{62989281-0827-455B-B19A-FB8177D9490E}" type="presParOf" srcId="{EE7AC778-D451-4C50-8982-889C1D7ADFA3}" destId="{570F92ED-8912-4D95-96F1-988BD0019D3F}" srcOrd="3" destOrd="0" presId="urn:microsoft.com/office/officeart/2009/3/layout/HorizontalOrganizationChart"/>
    <dgm:cxn modelId="{ACAA992C-24D1-42D9-A440-971E14114F98}" type="presParOf" srcId="{570F92ED-8912-4D95-96F1-988BD0019D3F}" destId="{88CDDA7C-4B39-4B50-A8E8-E08FCA731FAC}" srcOrd="0" destOrd="0" presId="urn:microsoft.com/office/officeart/2009/3/layout/HorizontalOrganizationChart"/>
    <dgm:cxn modelId="{BE5F7963-AA82-4504-8851-286F24F9BFCF}" type="presParOf" srcId="{88CDDA7C-4B39-4B50-A8E8-E08FCA731FAC}" destId="{D56E2859-28A0-46ED-AD10-2338F1F54085}" srcOrd="0" destOrd="0" presId="urn:microsoft.com/office/officeart/2009/3/layout/HorizontalOrganizationChart"/>
    <dgm:cxn modelId="{5619720C-2BF0-4408-AFC4-15BF602F6A93}" type="presParOf" srcId="{88CDDA7C-4B39-4B50-A8E8-E08FCA731FAC}" destId="{BA743DFE-2495-4FFE-B08F-A6BAB959D58B}" srcOrd="1" destOrd="0" presId="urn:microsoft.com/office/officeart/2009/3/layout/HorizontalOrganizationChart"/>
    <dgm:cxn modelId="{E27EB207-FC43-4EDC-8B2D-B01E612EA753}" type="presParOf" srcId="{570F92ED-8912-4D95-96F1-988BD0019D3F}" destId="{DBCC8163-7151-4BCF-BBB9-53A7D3059847}" srcOrd="1" destOrd="0" presId="urn:microsoft.com/office/officeart/2009/3/layout/HorizontalOrganizationChart"/>
    <dgm:cxn modelId="{25B2EB67-304E-46CB-A2BC-141B1F2AD56D}" type="presParOf" srcId="{570F92ED-8912-4D95-96F1-988BD0019D3F}" destId="{D1FF0836-EEC5-478D-A747-6A6A4824164F}" srcOrd="2" destOrd="0" presId="urn:microsoft.com/office/officeart/2009/3/layout/HorizontalOrganizationChart"/>
    <dgm:cxn modelId="{F8E8D85C-6940-4FB0-9D1D-440F66B17A73}" type="presParOf" srcId="{EE7AC778-D451-4C50-8982-889C1D7ADFA3}" destId="{50F6D1FA-7625-4EE5-8D28-ED2A75B529B6}" srcOrd="4" destOrd="0" presId="urn:microsoft.com/office/officeart/2009/3/layout/HorizontalOrganizationChart"/>
    <dgm:cxn modelId="{8C172C64-BBB6-403B-90D1-5538A3897FAC}" type="presParOf" srcId="{EE7AC778-D451-4C50-8982-889C1D7ADFA3}" destId="{2CE0B4BA-5D9C-4F6F-8E18-A3DB0EE979C3}" srcOrd="5" destOrd="0" presId="urn:microsoft.com/office/officeart/2009/3/layout/HorizontalOrganizationChart"/>
    <dgm:cxn modelId="{EC4AF3E3-207D-4560-A710-0093787F0C3B}" type="presParOf" srcId="{2CE0B4BA-5D9C-4F6F-8E18-A3DB0EE979C3}" destId="{9DBA0678-8122-4C12-90AE-0D38F7380D9D}" srcOrd="0" destOrd="0" presId="urn:microsoft.com/office/officeart/2009/3/layout/HorizontalOrganizationChart"/>
    <dgm:cxn modelId="{96FB0021-05EA-4576-8030-E25CD5EC4782}" type="presParOf" srcId="{9DBA0678-8122-4C12-90AE-0D38F7380D9D}" destId="{FFFC3879-0355-4964-9801-A24CD3A44769}" srcOrd="0" destOrd="0" presId="urn:microsoft.com/office/officeart/2009/3/layout/HorizontalOrganizationChart"/>
    <dgm:cxn modelId="{A833ADC3-EA5D-45E6-AB2B-CF71D5D619FF}" type="presParOf" srcId="{9DBA0678-8122-4C12-90AE-0D38F7380D9D}" destId="{8F4E56A5-0D57-449A-B07C-16BEA68F3CD1}" srcOrd="1" destOrd="0" presId="urn:microsoft.com/office/officeart/2009/3/layout/HorizontalOrganizationChart"/>
    <dgm:cxn modelId="{8484293C-A3A9-46C5-8D19-4A9EA0B75713}" type="presParOf" srcId="{2CE0B4BA-5D9C-4F6F-8E18-A3DB0EE979C3}" destId="{FE09A84A-D24B-4579-A961-C9948876825D}" srcOrd="1" destOrd="0" presId="urn:microsoft.com/office/officeart/2009/3/layout/HorizontalOrganizationChart"/>
    <dgm:cxn modelId="{C590B5C2-0EF9-4F2F-8380-18F06946B60A}" type="presParOf" srcId="{2CE0B4BA-5D9C-4F6F-8E18-A3DB0EE979C3}" destId="{ED0BBDFA-26DA-457C-ABC6-C1DA103744DF}" srcOrd="2" destOrd="0" presId="urn:microsoft.com/office/officeart/2009/3/layout/HorizontalOrganizationChart"/>
    <dgm:cxn modelId="{047D1596-AC59-457F-81F6-451B27CC1ADE}" type="presParOf" srcId="{1832870B-B4EA-4A1F-89A8-A748271B1FB7}" destId="{B83F3D01-AE46-49F7-A72C-1A53683F02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80A06-EA26-4553-89E3-55D0E83E9262}">
      <dgm:prSet phldrT="[文本]" custT="1"/>
      <dgm:spPr/>
      <dgm:t>
        <a:bodyPr/>
        <a:lstStyle/>
        <a:p>
          <a:r>
            <a:rPr lang="zh-CN" altLang="en-US" sz="2800" dirty="0"/>
            <a:t>更改信息</a:t>
          </a:r>
        </a:p>
      </dgm:t>
    </dgm:pt>
    <dgm:pt modelId="{AAF607BB-EAF8-45B2-8E0F-C22975CBAF46}" type="parTrans" cxnId="{8EE041F4-39DE-46FF-A4F1-982C6CDB530B}">
      <dgm:prSet custT="1"/>
      <dgm:spPr/>
      <dgm:t>
        <a:bodyPr/>
        <a:lstStyle/>
        <a:p>
          <a:endParaRPr lang="zh-CN" altLang="en-US" sz="2800"/>
        </a:p>
      </dgm:t>
    </dgm:pt>
    <dgm:pt modelId="{D0914C24-7263-4A12-BA19-5B5AAEFB8D68}" type="sibTrans" cxnId="{8EE041F4-39DE-46FF-A4F1-982C6CDB530B}">
      <dgm:prSet/>
      <dgm:spPr/>
      <dgm:t>
        <a:bodyPr/>
        <a:lstStyle/>
        <a:p>
          <a:endParaRPr lang="zh-CN" altLang="en-US" sz="2800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删除信息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增加信息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管理房间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存储信息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179499" custScaleY="30756" custLinFactNeighborX="-81086" custLinFactNeighborY="726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4"/>
      <dgm:spPr/>
    </dgm:pt>
    <dgm:pt modelId="{E1228296-19D2-4D46-87E3-DA201A52CA5E}" type="pres">
      <dgm:prSet presAssocID="{0FA5C8F2-8E5A-4649-AEC8-2531B0CE465E}" presName="connTx" presStyleLbl="parChTrans1D2" presStyleIdx="0" presStyleCnt="4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4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3EB3AB8E-6CB3-482D-9DF2-D6C87A782469}" type="pres">
      <dgm:prSet presAssocID="{AAF607BB-EAF8-45B2-8E0F-C22975CBAF46}" presName="conn2-1" presStyleLbl="parChTrans1D2" presStyleIdx="1" presStyleCnt="4"/>
      <dgm:spPr/>
    </dgm:pt>
    <dgm:pt modelId="{BC45E51F-2B02-4FEB-9BB6-3B44A0CC91DB}" type="pres">
      <dgm:prSet presAssocID="{AAF607BB-EAF8-45B2-8E0F-C22975CBAF46}" presName="connTx" presStyleLbl="parChTrans1D2" presStyleIdx="1" presStyleCnt="4"/>
      <dgm:spPr/>
    </dgm:pt>
    <dgm:pt modelId="{D45098F6-3117-4B11-A7BB-DF1B12D93DDB}" type="pres">
      <dgm:prSet presAssocID="{71E80A06-EA26-4553-89E3-55D0E83E9262}" presName="root2" presStyleCnt="0"/>
      <dgm:spPr/>
    </dgm:pt>
    <dgm:pt modelId="{9F4A93D0-ED2B-4669-A0AF-8AFC0F1341A7}" type="pres">
      <dgm:prSet presAssocID="{71E80A06-EA26-4553-89E3-55D0E83E9262}" presName="LevelTwoTextNode" presStyleLbl="node2" presStyleIdx="1" presStyleCnt="4">
        <dgm:presLayoutVars>
          <dgm:chPref val="3"/>
        </dgm:presLayoutVars>
      </dgm:prSet>
      <dgm:spPr/>
    </dgm:pt>
    <dgm:pt modelId="{1E3DD726-40C2-4EEB-8386-250837F252F5}" type="pres">
      <dgm:prSet presAssocID="{71E80A06-EA26-4553-89E3-55D0E83E9262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2" presStyleCnt="4"/>
      <dgm:spPr/>
    </dgm:pt>
    <dgm:pt modelId="{0474A491-41A9-4922-93DC-902ED41B5BD0}" type="pres">
      <dgm:prSet presAssocID="{8D38FA02-7855-4243-BF67-A5CCB04D217C}" presName="connTx" presStyleLbl="parChTrans1D2" presStyleIdx="2" presStyleCnt="4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2" presStyleCnt="4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3" presStyleCnt="4"/>
      <dgm:spPr/>
    </dgm:pt>
    <dgm:pt modelId="{4F51EB4D-4464-4E78-8532-72E493AE3BCD}" type="pres">
      <dgm:prSet presAssocID="{8D6F3957-2F7A-4E75-924A-8C1DA87923B0}" presName="connTx" presStyleLbl="parChTrans1D2" presStyleIdx="3" presStyleCnt="4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3" presStyleCnt="4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72EA4F1A-DBCA-44EC-A398-7E8B5C4C82E8}" type="presOf" srcId="{71E80A06-EA26-4553-89E3-55D0E83E9262}" destId="{9F4A93D0-ED2B-4669-A0AF-8AFC0F1341A7}" srcOrd="0" destOrd="0" presId="urn:microsoft.com/office/officeart/2008/layout/HorizontalMultiLevelHierarchy"/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1D4208A6-CC30-448A-A9E4-C0FA6F6CD1C7}" type="presOf" srcId="{AAF607BB-EAF8-45B2-8E0F-C22975CBAF46}" destId="{3EB3AB8E-6CB3-482D-9DF2-D6C87A782469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2" destOrd="0" parTransId="{8D38FA02-7855-4243-BF67-A5CCB04D217C}" sibTransId="{734A0D7B-A99F-4803-A097-EDFE65BB74AE}"/>
    <dgm:cxn modelId="{0EBB46CC-57DE-44E4-911C-824A13988F54}" type="presOf" srcId="{AAF607BB-EAF8-45B2-8E0F-C22975CBAF46}" destId="{BC45E51F-2B02-4FEB-9BB6-3B44A0CC91DB}" srcOrd="1" destOrd="0" presId="urn:microsoft.com/office/officeart/2008/layout/HorizontalMultiLevelHierarchy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8EE041F4-39DE-46FF-A4F1-982C6CDB530B}" srcId="{C0FB6F2F-04D2-4C71-AE2E-AAAFE855727A}" destId="{71E80A06-EA26-4553-89E3-55D0E83E9262}" srcOrd="1" destOrd="0" parTransId="{AAF607BB-EAF8-45B2-8E0F-C22975CBAF46}" sibTransId="{D0914C24-7263-4A12-BA19-5B5AAEFB8D68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3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D4F315E9-BECF-459E-B126-7CBE293580A8}" type="presParOf" srcId="{DEB6D11D-33EE-4CB4-8954-8111FAC8260A}" destId="{3EB3AB8E-6CB3-482D-9DF2-D6C87A782469}" srcOrd="2" destOrd="0" presId="urn:microsoft.com/office/officeart/2008/layout/HorizontalMultiLevelHierarchy"/>
    <dgm:cxn modelId="{FBCE749D-C982-4ED5-A2C1-69D2B6EAC20F}" type="presParOf" srcId="{3EB3AB8E-6CB3-482D-9DF2-D6C87A782469}" destId="{BC45E51F-2B02-4FEB-9BB6-3B44A0CC91DB}" srcOrd="0" destOrd="0" presId="urn:microsoft.com/office/officeart/2008/layout/HorizontalMultiLevelHierarchy"/>
    <dgm:cxn modelId="{F2E525D1-83B3-41E0-B6ED-2F946DAE110D}" type="presParOf" srcId="{DEB6D11D-33EE-4CB4-8954-8111FAC8260A}" destId="{D45098F6-3117-4B11-A7BB-DF1B12D93DDB}" srcOrd="3" destOrd="0" presId="urn:microsoft.com/office/officeart/2008/layout/HorizontalMultiLevelHierarchy"/>
    <dgm:cxn modelId="{BE1316E0-A882-4157-A1D7-138F6B784734}" type="presParOf" srcId="{D45098F6-3117-4B11-A7BB-DF1B12D93DDB}" destId="{9F4A93D0-ED2B-4669-A0AF-8AFC0F1341A7}" srcOrd="0" destOrd="0" presId="urn:microsoft.com/office/officeart/2008/layout/HorizontalMultiLevelHierarchy"/>
    <dgm:cxn modelId="{EEA11398-D16A-4BAE-B20B-352D6756A64B}" type="presParOf" srcId="{D45098F6-3117-4B11-A7BB-DF1B12D93DDB}" destId="{1E3DD726-40C2-4EEB-8386-250837F252F5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4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5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6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7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浏览订单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开房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订单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取消订单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3"/>
      <dgm:spPr/>
    </dgm:pt>
    <dgm:pt modelId="{E1228296-19D2-4D46-87E3-DA201A52CA5E}" type="pres">
      <dgm:prSet presAssocID="{0FA5C8F2-8E5A-4649-AEC8-2531B0CE465E}" presName="connTx" presStyleLbl="parChTrans1D2" presStyleIdx="0" presStyleCnt="3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3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3"/>
      <dgm:spPr/>
    </dgm:pt>
    <dgm:pt modelId="{0474A491-41A9-4922-93DC-902ED41B5BD0}" type="pres">
      <dgm:prSet presAssocID="{8D38FA02-7855-4243-BF67-A5CCB04D217C}" presName="connTx" presStyleLbl="parChTrans1D2" presStyleIdx="1" presStyleCnt="3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3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2" presStyleCnt="3"/>
      <dgm:spPr/>
    </dgm:pt>
    <dgm:pt modelId="{4F51EB4D-4464-4E78-8532-72E493AE3BCD}" type="pres">
      <dgm:prSet presAssocID="{8D6F3957-2F7A-4E75-924A-8C1DA87923B0}" presName="connTx" presStyleLbl="parChTrans1D2" presStyleIdx="2" presStyleCnt="3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2" presStyleCnt="3" custScaleX="165567" custScaleY="152777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2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4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5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查看明细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查看订单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查房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2"/>
      <dgm:spPr/>
    </dgm:pt>
    <dgm:pt modelId="{E1228296-19D2-4D46-87E3-DA201A52CA5E}" type="pres">
      <dgm:prSet presAssocID="{0FA5C8F2-8E5A-4649-AEC8-2531B0CE465E}" presName="connTx" presStyleLbl="parChTrans1D2" presStyleIdx="0" presStyleCnt="2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2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2"/>
      <dgm:spPr/>
    </dgm:pt>
    <dgm:pt modelId="{0474A491-41A9-4922-93DC-902ED41B5BD0}" type="pres">
      <dgm:prSet presAssocID="{8D38FA02-7855-4243-BF67-A5CCB04D217C}" presName="connTx" presStyleLbl="parChTrans1D2" presStyleIdx="1" presStyleCnt="2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2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</dgm:ptLst>
  <dgm:cxnLst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D1FA-7625-4EE5-8D28-ED2A75B529B6}">
      <dsp:nvSpPr>
        <dsp:cNvPr id="0" name=""/>
        <dsp:cNvSpPr/>
      </dsp:nvSpPr>
      <dsp:spPr>
        <a:xfrm>
          <a:off x="2654204" y="2161165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35" y="0"/>
              </a:lnTo>
              <a:lnTo>
                <a:pt x="265135" y="1140082"/>
              </a:lnTo>
              <a:lnTo>
                <a:pt x="530270" y="114008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FFCE9-5BD4-4706-97E7-CFCEBF0792DB}">
      <dsp:nvSpPr>
        <dsp:cNvPr id="0" name=""/>
        <dsp:cNvSpPr/>
      </dsp:nvSpPr>
      <dsp:spPr>
        <a:xfrm>
          <a:off x="2654204" y="2115444"/>
          <a:ext cx="530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270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7898-AD73-4AE1-AEE9-D4F3D121ADC1}">
      <dsp:nvSpPr>
        <dsp:cNvPr id="0" name=""/>
        <dsp:cNvSpPr/>
      </dsp:nvSpPr>
      <dsp:spPr>
        <a:xfrm>
          <a:off x="2654204" y="1021082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1140082"/>
              </a:moveTo>
              <a:lnTo>
                <a:pt x="265135" y="1140082"/>
              </a:lnTo>
              <a:lnTo>
                <a:pt x="265135" y="0"/>
              </a:lnTo>
              <a:lnTo>
                <a:pt x="53027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2B5-D967-4C9A-B736-1C63C4854214}">
      <dsp:nvSpPr>
        <dsp:cNvPr id="0" name=""/>
        <dsp:cNvSpPr/>
      </dsp:nvSpPr>
      <dsp:spPr>
        <a:xfrm>
          <a:off x="2850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sp:txBody>
      <dsp:txXfrm>
        <a:off x="2850" y="1756833"/>
        <a:ext cx="2651353" cy="808662"/>
      </dsp:txXfrm>
    </dsp:sp>
    <dsp:sp modelId="{5555B9A2-EA2E-4322-9054-48F8FF2EDCB7}">
      <dsp:nvSpPr>
        <dsp:cNvPr id="0" name=""/>
        <dsp:cNvSpPr/>
      </dsp:nvSpPr>
      <dsp:spPr>
        <a:xfrm>
          <a:off x="3184475" y="616751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184475" y="616751"/>
        <a:ext cx="2651353" cy="808662"/>
      </dsp:txXfrm>
    </dsp:sp>
    <dsp:sp modelId="{D56E2859-28A0-46ED-AD10-2338F1F54085}">
      <dsp:nvSpPr>
        <dsp:cNvPr id="0" name=""/>
        <dsp:cNvSpPr/>
      </dsp:nvSpPr>
      <dsp:spPr>
        <a:xfrm>
          <a:off x="3184475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sp:txBody>
      <dsp:txXfrm>
        <a:off x="3184475" y="1756833"/>
        <a:ext cx="2651353" cy="808662"/>
      </dsp:txXfrm>
    </dsp:sp>
    <dsp:sp modelId="{FFFC3879-0355-4964-9801-A24CD3A44769}">
      <dsp:nvSpPr>
        <dsp:cNvPr id="0" name=""/>
        <dsp:cNvSpPr/>
      </dsp:nvSpPr>
      <dsp:spPr>
        <a:xfrm>
          <a:off x="3184475" y="2896915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sp:txBody>
      <dsp:txXfrm>
        <a:off x="3184475" y="2896915"/>
        <a:ext cx="2651353" cy="80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2127046" y="2748673"/>
          <a:ext cx="1510200" cy="18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1891060"/>
              </a:lnTo>
              <a:lnTo>
                <a:pt x="1510200" y="18910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1645" y="3633701"/>
        <a:ext cx="121004" cy="121004"/>
      </dsp:txXfrm>
    </dsp:sp>
    <dsp:sp modelId="{072F42CE-4755-4588-9AB6-CE3FE52A6A2F}">
      <dsp:nvSpPr>
        <dsp:cNvPr id="0" name=""/>
        <dsp:cNvSpPr/>
      </dsp:nvSpPr>
      <dsp:spPr>
        <a:xfrm>
          <a:off x="2127046" y="2748673"/>
          <a:ext cx="1510200" cy="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604127"/>
              </a:lnTo>
              <a:lnTo>
                <a:pt x="1510200" y="6041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1483" y="3010072"/>
        <a:ext cx="81327" cy="81327"/>
      </dsp:txXfrm>
    </dsp:sp>
    <dsp:sp modelId="{3EB3AB8E-6CB3-482D-9DF2-D6C87A782469}">
      <dsp:nvSpPr>
        <dsp:cNvPr id="0" name=""/>
        <dsp:cNvSpPr/>
      </dsp:nvSpPr>
      <dsp:spPr>
        <a:xfrm>
          <a:off x="2127046" y="2065866"/>
          <a:ext cx="1510200" cy="682806"/>
        </a:xfrm>
        <a:custGeom>
          <a:avLst/>
          <a:gdLst/>
          <a:ahLst/>
          <a:cxnLst/>
          <a:rect l="0" t="0" r="0" b="0"/>
          <a:pathLst>
            <a:path>
              <a:moveTo>
                <a:pt x="0" y="682806"/>
              </a:moveTo>
              <a:lnTo>
                <a:pt x="755100" y="682806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0712" y="2365835"/>
        <a:ext cx="82869" cy="82869"/>
      </dsp:txXfrm>
    </dsp:sp>
    <dsp:sp modelId="{D47E53C2-74D9-4074-9ED7-F4A6A868D892}">
      <dsp:nvSpPr>
        <dsp:cNvPr id="0" name=""/>
        <dsp:cNvSpPr/>
      </dsp:nvSpPr>
      <dsp:spPr>
        <a:xfrm>
          <a:off x="2127046" y="778933"/>
          <a:ext cx="1510200" cy="1969739"/>
        </a:xfrm>
        <a:custGeom>
          <a:avLst/>
          <a:gdLst/>
          <a:ahLst/>
          <a:cxnLst/>
          <a:rect l="0" t="0" r="0" b="0"/>
          <a:pathLst>
            <a:path>
              <a:moveTo>
                <a:pt x="0" y="1969739"/>
              </a:moveTo>
              <a:lnTo>
                <a:pt x="755100" y="1969739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0095" y="1701751"/>
        <a:ext cx="124102" cy="124102"/>
      </dsp:txXfrm>
    </dsp:sp>
    <dsp:sp modelId="{B0B3BDBA-DDA3-48E4-9C1F-280CD52D0335}">
      <dsp:nvSpPr>
        <dsp:cNvPr id="0" name=""/>
        <dsp:cNvSpPr/>
      </dsp:nvSpPr>
      <dsp:spPr>
        <a:xfrm rot="5400000" flipV="1">
          <a:off x="369751" y="1824659"/>
          <a:ext cx="1666565" cy="184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管理房间</a:t>
          </a:r>
        </a:p>
      </dsp:txBody>
      <dsp:txXfrm rot="10800000">
        <a:off x="369751" y="1824659"/>
        <a:ext cx="1666565" cy="1848026"/>
      </dsp:txXfrm>
    </dsp:sp>
    <dsp:sp modelId="{410230CA-991E-476B-995C-E6990ADBF40D}">
      <dsp:nvSpPr>
        <dsp:cNvPr id="0" name=""/>
        <dsp:cNvSpPr/>
      </dsp:nvSpPr>
      <dsp:spPr>
        <a:xfrm>
          <a:off x="3637247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增加信息</a:t>
          </a:r>
        </a:p>
      </dsp:txBody>
      <dsp:txXfrm>
        <a:off x="3637247" y="264160"/>
        <a:ext cx="3376913" cy="1029546"/>
      </dsp:txXfrm>
    </dsp:sp>
    <dsp:sp modelId="{9F4A93D0-ED2B-4669-A0AF-8AFC0F1341A7}">
      <dsp:nvSpPr>
        <dsp:cNvPr id="0" name=""/>
        <dsp:cNvSpPr/>
      </dsp:nvSpPr>
      <dsp:spPr>
        <a:xfrm>
          <a:off x="3637247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更改信息</a:t>
          </a:r>
        </a:p>
      </dsp:txBody>
      <dsp:txXfrm>
        <a:off x="3637247" y="1551093"/>
        <a:ext cx="3376913" cy="1029546"/>
      </dsp:txXfrm>
    </dsp:sp>
    <dsp:sp modelId="{900019B4-3272-47AF-A84D-2BB13C95B0F6}">
      <dsp:nvSpPr>
        <dsp:cNvPr id="0" name=""/>
        <dsp:cNvSpPr/>
      </dsp:nvSpPr>
      <dsp:spPr>
        <a:xfrm>
          <a:off x="3637247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删除信息</a:t>
          </a:r>
        </a:p>
      </dsp:txBody>
      <dsp:txXfrm>
        <a:off x="3637247" y="2838026"/>
        <a:ext cx="3376913" cy="1029546"/>
      </dsp:txXfrm>
    </dsp:sp>
    <dsp:sp modelId="{3EB9BBF7-68EA-45FB-BF3C-66F6487035C7}">
      <dsp:nvSpPr>
        <dsp:cNvPr id="0" name=""/>
        <dsp:cNvSpPr/>
      </dsp:nvSpPr>
      <dsp:spPr>
        <a:xfrm>
          <a:off x="3637247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存储信息</a:t>
          </a:r>
        </a:p>
      </dsp:txBody>
      <dsp:txXfrm>
        <a:off x="3637247" y="4124960"/>
        <a:ext cx="3376913" cy="1029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1563258" y="1314712"/>
          <a:ext cx="702181" cy="8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887144"/>
              </a:lnTo>
              <a:lnTo>
                <a:pt x="702181" y="88714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63" y="1730000"/>
        <a:ext cx="56570" cy="56570"/>
      </dsp:txXfrm>
    </dsp:sp>
    <dsp:sp modelId="{072F42CE-4755-4588-9AB6-CE3FE52A6A2F}">
      <dsp:nvSpPr>
        <dsp:cNvPr id="0" name=""/>
        <dsp:cNvSpPr/>
      </dsp:nvSpPr>
      <dsp:spPr>
        <a:xfrm>
          <a:off x="1563258" y="1268388"/>
          <a:ext cx="702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24"/>
              </a:moveTo>
              <a:lnTo>
                <a:pt x="351090" y="46324"/>
              </a:lnTo>
              <a:lnTo>
                <a:pt x="351090" y="45720"/>
              </a:lnTo>
              <a:lnTo>
                <a:pt x="702181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6794" y="1296553"/>
        <a:ext cx="35109" cy="35109"/>
      </dsp:txXfrm>
    </dsp:sp>
    <dsp:sp modelId="{D47E53C2-74D9-4074-9ED7-F4A6A868D892}">
      <dsp:nvSpPr>
        <dsp:cNvPr id="0" name=""/>
        <dsp:cNvSpPr/>
      </dsp:nvSpPr>
      <dsp:spPr>
        <a:xfrm>
          <a:off x="1563258" y="426359"/>
          <a:ext cx="702181" cy="888353"/>
        </a:xfrm>
        <a:custGeom>
          <a:avLst/>
          <a:gdLst/>
          <a:ahLst/>
          <a:cxnLst/>
          <a:rect l="0" t="0" r="0" b="0"/>
          <a:pathLst>
            <a:path>
              <a:moveTo>
                <a:pt x="0" y="888353"/>
              </a:moveTo>
              <a:lnTo>
                <a:pt x="351090" y="888353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40" y="842227"/>
        <a:ext cx="56617" cy="56617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订单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4904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开房</a:t>
          </a:r>
        </a:p>
      </dsp:txBody>
      <dsp:txXfrm>
        <a:off x="2265440" y="44904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93265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浏览订单</a:t>
          </a:r>
        </a:p>
      </dsp:txBody>
      <dsp:txXfrm>
        <a:off x="2265440" y="932653"/>
        <a:ext cx="2711829" cy="762909"/>
      </dsp:txXfrm>
    </dsp:sp>
    <dsp:sp modelId="{3EB9BBF7-68EA-45FB-BF3C-66F6487035C7}">
      <dsp:nvSpPr>
        <dsp:cNvPr id="0" name=""/>
        <dsp:cNvSpPr/>
      </dsp:nvSpPr>
      <dsp:spPr>
        <a:xfrm>
          <a:off x="2265440" y="182040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取消订单</a:t>
          </a:r>
        </a:p>
      </dsp:txBody>
      <dsp:txXfrm>
        <a:off x="2265440" y="1820403"/>
        <a:ext cx="2711829" cy="762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F42CE-4755-4588-9AB6-CE3FE52A6A2F}">
      <dsp:nvSpPr>
        <dsp:cNvPr id="0" name=""/>
        <dsp:cNvSpPr/>
      </dsp:nvSpPr>
      <dsp:spPr>
        <a:xfrm>
          <a:off x="1563258" y="1314712"/>
          <a:ext cx="702181" cy="44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443270"/>
              </a:lnTo>
              <a:lnTo>
                <a:pt x="702181" y="4432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89" y="1515588"/>
        <a:ext cx="41519" cy="41519"/>
      </dsp:txXfrm>
    </dsp:sp>
    <dsp:sp modelId="{D47E53C2-74D9-4074-9ED7-F4A6A868D892}">
      <dsp:nvSpPr>
        <dsp:cNvPr id="0" name=""/>
        <dsp:cNvSpPr/>
      </dsp:nvSpPr>
      <dsp:spPr>
        <a:xfrm>
          <a:off x="1563258" y="870233"/>
          <a:ext cx="702181" cy="444479"/>
        </a:xfrm>
        <a:custGeom>
          <a:avLst/>
          <a:gdLst/>
          <a:ahLst/>
          <a:cxnLst/>
          <a:rect l="0" t="0" r="0" b="0"/>
          <a:pathLst>
            <a:path>
              <a:moveTo>
                <a:pt x="0" y="444479"/>
              </a:moveTo>
              <a:lnTo>
                <a:pt x="351090" y="444479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73" y="1071697"/>
        <a:ext cx="41551" cy="41551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查房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88779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查看订单</a:t>
          </a:r>
        </a:p>
      </dsp:txBody>
      <dsp:txXfrm>
        <a:off x="2265440" y="488779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1376528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查看明细</a:t>
          </a:r>
        </a:p>
      </dsp:txBody>
      <dsp:txXfrm>
        <a:off x="2265440" y="1376528"/>
        <a:ext cx="2711829" cy="76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/>
          <a:lstStyle/>
          <a:p>
            <a:pPr algn="ctr"/>
            <a:r>
              <a:rPr lang="en-US" altLang="zh-CN" dirty="0"/>
              <a:t>my</a:t>
            </a:r>
            <a:r>
              <a:rPr lang="zh-CN" altLang="en-US" dirty="0"/>
              <a:t>酒店管理系统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00" y="0"/>
            <a:ext cx="3531596" cy="6668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19127" y="1182255"/>
            <a:ext cx="11079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添加酒店</a:t>
            </a:r>
            <a:endParaRPr lang="en-US" altLang="zh-CN" dirty="0"/>
          </a:p>
          <a:p>
            <a:r>
              <a:rPr lang="zh-CN" altLang="en-US" dirty="0"/>
              <a:t>删除酒店</a:t>
            </a:r>
            <a:endParaRPr lang="en-US" altLang="zh-CN" dirty="0"/>
          </a:p>
          <a:p>
            <a:r>
              <a:rPr lang="zh-CN" altLang="en-US" dirty="0"/>
              <a:t>编辑酒店</a:t>
            </a:r>
            <a:endParaRPr lang="en-US" altLang="zh-CN" dirty="0"/>
          </a:p>
          <a:p>
            <a:r>
              <a:rPr lang="zh-CN" altLang="en-US" dirty="0"/>
              <a:t>存储文件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删除订单</a:t>
            </a:r>
            <a:endParaRPr lang="en-US" altLang="zh-CN" dirty="0"/>
          </a:p>
          <a:p>
            <a:r>
              <a:rPr lang="zh-CN" altLang="en-US" dirty="0"/>
              <a:t>查找房间</a:t>
            </a:r>
            <a:endParaRPr lang="en-US" altLang="zh-CN" dirty="0"/>
          </a:p>
          <a:p>
            <a:r>
              <a:rPr lang="zh-CN" altLang="en-US" dirty="0"/>
              <a:t>预定房间</a:t>
            </a:r>
            <a:endParaRPr lang="en-US" altLang="zh-CN" dirty="0"/>
          </a:p>
          <a:p>
            <a:r>
              <a:rPr lang="zh-CN" altLang="en-US" dirty="0"/>
              <a:t>查看订单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查看明细</a:t>
            </a:r>
            <a:endParaRPr lang="en-US" altLang="zh-CN" dirty="0"/>
          </a:p>
          <a:p>
            <a:r>
              <a:rPr lang="zh-CN" altLang="en-US" dirty="0"/>
              <a:t>查看所有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可优化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67201" y="1071417"/>
            <a:ext cx="7167418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重启程序后仍保留用户个人数据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35113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没了，</a:t>
            </a:r>
            <a:endParaRPr lang="en-US" altLang="zh-CN" sz="4400" dirty="0"/>
          </a:p>
          <a:p>
            <a:pPr algn="ctr"/>
            <a:r>
              <a:rPr lang="zh-CN" altLang="en-US" sz="4400" dirty="0"/>
              <a:t>谢谢。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1" y="2616320"/>
            <a:ext cx="3149600" cy="4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855" y="1265382"/>
            <a:ext cx="7342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框架脉络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我对题目的理解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模块函数及其实现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可优化（待定）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三视角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7654"/>
              </p:ext>
            </p:extLst>
          </p:nvPr>
        </p:nvGraphicFramePr>
        <p:xfrm>
          <a:off x="4469102" y="1200726"/>
          <a:ext cx="5838680" cy="43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管理员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37833218"/>
              </p:ext>
            </p:extLst>
          </p:nvPr>
        </p:nvGraphicFramePr>
        <p:xfrm>
          <a:off x="377230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71474063"/>
              </p:ext>
            </p:extLst>
          </p:nvPr>
        </p:nvGraphicFramePr>
        <p:xfrm>
          <a:off x="5510830" y="249411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2325" y="1228436"/>
            <a:ext cx="1960256" cy="1024120"/>
            <a:chOff x="489500" y="929022"/>
            <a:chExt cx="896348" cy="808334"/>
          </a:xfrm>
        </p:grpSpPr>
        <p:sp>
          <p:nvSpPr>
            <p:cNvPr id="5" name="矩形 4"/>
            <p:cNvSpPr/>
            <p:nvPr/>
          </p:nvSpPr>
          <p:spPr>
            <a:xfrm rot="5400000" flipV="1">
              <a:off x="533507" y="885015"/>
              <a:ext cx="808334" cy="896348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本框 5"/>
            <p:cNvSpPr txBox="1"/>
            <p:nvPr/>
          </p:nvSpPr>
          <p:spPr>
            <a:xfrm rot="16200000">
              <a:off x="533507" y="885015"/>
              <a:ext cx="808334" cy="8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查询房间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警察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16086155"/>
              </p:ext>
            </p:extLst>
          </p:nvPr>
        </p:nvGraphicFramePr>
        <p:xfrm>
          <a:off x="5178321" y="211542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5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信息录入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1" y="828898"/>
            <a:ext cx="8249382" cy="1997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21" y="4552094"/>
            <a:ext cx="8236485" cy="14238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80" y="2920947"/>
            <a:ext cx="8205412" cy="13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4" y="794328"/>
            <a:ext cx="8298999" cy="3063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8" y="3784223"/>
            <a:ext cx="6004568" cy="1332721"/>
          </a:xfrm>
          <a:prstGeom prst="rect">
            <a:avLst/>
          </a:prstGeom>
        </p:spPr>
      </p:pic>
      <p:cxnSp>
        <p:nvCxnSpPr>
          <p:cNvPr id="10" name="连接符: 曲线 9"/>
          <p:cNvCxnSpPr>
            <a:cxnSpLocks/>
          </p:cNvCxnSpPr>
          <p:nvPr/>
        </p:nvCxnSpPr>
        <p:spPr>
          <a:xfrm flipV="1">
            <a:off x="7998694" y="4091710"/>
            <a:ext cx="858980" cy="314035"/>
          </a:xfrm>
          <a:prstGeom prst="curvedConnector3">
            <a:avLst>
              <a:gd name="adj1" fmla="val 224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模块划分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24" y="667090"/>
            <a:ext cx="5997460" cy="548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43" y="923134"/>
            <a:ext cx="2939087" cy="46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57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327</TotalTime>
  <Words>130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幼圆</vt:lpstr>
      <vt:lpstr>Arial</vt:lpstr>
      <vt:lpstr>BankGothic</vt:lpstr>
      <vt:lpstr>Corbel</vt:lpstr>
      <vt:lpstr>Wingdings 2</vt:lpstr>
      <vt:lpstr>框架</vt:lpstr>
      <vt:lpstr>my酒店管理系统</vt:lpstr>
      <vt:lpstr>CONTENT</vt:lpstr>
      <vt:lpstr>三视角</vt:lpstr>
      <vt:lpstr>管理员</vt:lpstr>
      <vt:lpstr>用户</vt:lpstr>
      <vt:lpstr>警察</vt:lpstr>
      <vt:lpstr>信息录入</vt:lpstr>
      <vt:lpstr>数据结构</vt:lpstr>
      <vt:lpstr>   模块划分</vt:lpstr>
      <vt:lpstr>模块设计</vt:lpstr>
      <vt:lpstr>可优化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251</cp:revision>
  <dcterms:created xsi:type="dcterms:W3CDTF">2017-03-20T09:02:13Z</dcterms:created>
  <dcterms:modified xsi:type="dcterms:W3CDTF">2017-03-24T00:32:08Z</dcterms:modified>
</cp:coreProperties>
</file>