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6B64E-4623-4BB2-9E0A-F85640D09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3942C2-9252-45F8-A11B-7B566AE1E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A9C64-1B13-4F69-A4B1-1AABF2F9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3EEBE-57C0-430D-9F77-491AD1E5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3E1D1-A7AE-498B-833F-E306F4F9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6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C9024-8631-4189-B92C-605710C3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29A02F-94E6-4442-B05B-B58590B3E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9DB73-F426-41BB-8E8D-677444A9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2E40F-7443-4F12-B8DA-76AE5BC2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D9EC3-67A1-4AAD-9B1C-68366C96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24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D347B9-9838-4F76-9892-0284F647C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ADEE87-89AF-48BE-BFAB-0C1B2C5F6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52CFD-D47F-4854-89D6-33ACD8EC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1E69C-2C33-46C5-B788-3A87CDDD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3F4B5-0C76-48A4-8C45-EF2D7D75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35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53AD7-F053-4E08-B60C-FF50E839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E3D88-ADA9-49B3-A32B-A9CEDA3AE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638EAC-5A51-4871-B066-82659891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E41D2-8C4F-416E-B385-8CA913D0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3B08E-8B38-44E0-9549-75188754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1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5088D-51CF-4B16-A0C1-22900F54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7FDFA9-443E-47F8-9823-EC8658019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837F1-BE82-43E1-B278-DCC226A9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018BB-DADE-4654-8CBA-1DCD2E24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73885-F654-4617-8A2B-4B1123E2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77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35DEB-B01E-4771-A31D-46A4BC40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15B7D-7365-425A-8F7D-A3AC03776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F87E7F-1E65-4699-B5AE-A3DA4EADF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2F7216-5F16-461F-A133-5AF0286B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E55348-359A-4467-B52F-156F47BD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92E99-007F-4279-9520-DE854648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1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D3700-6DDA-4D08-B1B6-E6DB912E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1997F5-18E8-4B24-8D8A-158C49B4D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E1488C-5559-49BD-ABBD-BCCAF73F4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88BA61-EBB3-4906-8DA8-DEA3C49F7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0A9729-F45A-41BE-8008-E99C3036B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568E1E-B508-4627-B680-F9FDD86D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15CE9F-D54E-4B09-9FAF-F16E7F87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0D794E-7E15-49E0-B5D1-F0EFDC77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4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16377-7B86-4966-9540-E16EE343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650CAF-8613-4255-B4D9-7A9AD9F0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EEF8B1-1B1A-4DE9-80D1-DDC0EA8D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EE3EC9-BC07-4A47-830D-9695980C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78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D28F77-7D45-4D03-B37C-39B992B8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608F8E-8514-4956-B86E-6938E396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8841E5-02A1-444B-8ADD-B4DA8E54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3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29A0D-6D92-4074-A75B-8D929607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C7BCD-601C-4A9E-8428-0B53A4B4A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91FD02-870D-494B-BF79-91B134309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0E21FB-5825-47C6-88FC-4B0CCADD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9863A3-B453-46A5-8F30-33D0B8AB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E0909B-CB7E-4A6B-9B2B-48944287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4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5C7FF-5DEB-44DE-8E8D-EFD849D2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1E4E38-CDC3-4886-88CC-17FA24CA8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904294-9786-4385-A32B-94AEC74C5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9B4FF3-C370-4692-BF66-80C15A03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F7EEC-FF03-414B-96DB-F6EABAD8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FD2248-F230-4245-9DAE-0CDEF1DB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AE8464-2D36-4D4D-8D90-56652CE6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13340B-DC3E-49A0-872D-B060954E0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2CD0A-49E3-48E2-BB86-EC6EC96D9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51341-7D8B-4773-A70A-A1E632DE2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9D097-70F6-4951-9B0D-434CFA285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8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C733AB5-2E5D-4C08-93E9-E4AC29A8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ImageJ</a:t>
            </a:r>
            <a:r>
              <a:rPr lang="zh-CN" altLang="en-US" dirty="0"/>
              <a:t>中菜单项的执行过程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3728C580-1B34-49EB-8D30-CC39AA290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）在单独的线程中执行命令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39E003B0-128D-4777-896B-C4601BCA4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96361"/>
            <a:ext cx="6172200" cy="445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8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ImageJ中菜单项的执行过程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Zhihui</dc:creator>
  <cp:lastModifiedBy>Chen Zhihui</cp:lastModifiedBy>
  <cp:revision>9</cp:revision>
  <dcterms:created xsi:type="dcterms:W3CDTF">2020-01-02T03:13:50Z</dcterms:created>
  <dcterms:modified xsi:type="dcterms:W3CDTF">2020-01-02T23:19:07Z</dcterms:modified>
</cp:coreProperties>
</file>