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C4268B-8408-4B6C-AF70-01B9DC242A64}" type="datetimeFigureOut">
              <a:rPr lang="en-US" smtClean="0"/>
              <a:pPr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782BE1-ED96-4EA1-9021-EED6E3111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Zernike_polynomials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roadinstitute.org/CellProfiler/tru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CellProfiler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Lee Kamentsky</a:t>
            </a:r>
          </a:p>
          <a:p>
            <a:r>
              <a:rPr lang="en-US" dirty="0" smtClean="0"/>
              <a:t>Broad Institute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CellProfiler?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Microscopy imaging software / primarily cells</a:t>
            </a:r>
          </a:p>
          <a:p>
            <a:r>
              <a:rPr lang="en-US" dirty="0" smtClean="0"/>
              <a:t>Mechanism for chaining algorithms together to build customized processing pipelines</a:t>
            </a:r>
          </a:p>
          <a:p>
            <a:r>
              <a:rPr lang="en-US" dirty="0" smtClean="0"/>
              <a:t>Produces high-dimensional measurements conducive to modern statistical analysis</a:t>
            </a:r>
          </a:p>
          <a:p>
            <a:r>
              <a:rPr lang="en-US" dirty="0" smtClean="0"/>
              <a:t>Targeted to high-throughput screening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Modern UI</a:t>
            </a:r>
          </a:p>
          <a:p>
            <a:pPr lvl="1"/>
            <a:r>
              <a:rPr lang="en-US" dirty="0" smtClean="0"/>
              <a:t>More help / feedback</a:t>
            </a:r>
          </a:p>
          <a:p>
            <a:r>
              <a:rPr lang="en-US" dirty="0" smtClean="0"/>
              <a:t>More accurate</a:t>
            </a:r>
          </a:p>
          <a:p>
            <a:pPr lvl="1"/>
            <a:r>
              <a:rPr lang="en-US" dirty="0" smtClean="0"/>
              <a:t>Heavily tested / improved algorithms</a:t>
            </a:r>
          </a:p>
          <a:p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2x speedup </a:t>
            </a:r>
            <a:r>
              <a:rPr lang="en-US" dirty="0" err="1" smtClean="0"/>
              <a:t>Matlab</a:t>
            </a:r>
            <a:r>
              <a:rPr lang="en-US" dirty="0" smtClean="0"/>
              <a:t> -&gt; Python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Mac / PC / Unix</a:t>
            </a:r>
          </a:p>
          <a:p>
            <a:r>
              <a:rPr lang="en-US" dirty="0" smtClean="0"/>
              <a:t>Free / Open source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CellProfiler: 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development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are fast</a:t>
            </a:r>
          </a:p>
          <a:p>
            <a:pPr lvl="1"/>
            <a:r>
              <a:rPr lang="en-US" dirty="0" smtClean="0"/>
              <a:t>Used for big problems, like CERN &amp; astrophysics</a:t>
            </a:r>
          </a:p>
          <a:p>
            <a:r>
              <a:rPr lang="en-US" dirty="0" smtClean="0"/>
              <a:t>Expressive – think about what, not how</a:t>
            </a:r>
          </a:p>
          <a:p>
            <a:pPr lvl="1"/>
            <a:r>
              <a:rPr lang="en-US" dirty="0" smtClean="0"/>
              <a:t>R / </a:t>
            </a:r>
            <a:r>
              <a:rPr lang="en-US" dirty="0" err="1" smtClean="0"/>
              <a:t>Matlab</a:t>
            </a:r>
            <a:r>
              <a:rPr lang="en-US" dirty="0" smtClean="0"/>
              <a:t> / Python use similar notation to express powerful ideas</a:t>
            </a:r>
          </a:p>
          <a:p>
            <a:pPr lvl="2"/>
            <a:r>
              <a:rPr lang="en-US" dirty="0" err="1" smtClean="0"/>
              <a:t>exp_terms</a:t>
            </a:r>
            <a:r>
              <a:rPr lang="en-US" dirty="0" smtClean="0"/>
              <a:t>[m] = np.exp(1j*m*phi)</a:t>
            </a:r>
          </a:p>
          <a:p>
            <a:pPr lvl="2"/>
            <a:r>
              <a:rPr lang="en-US" dirty="0" smtClean="0"/>
              <a:t>s += </a:t>
            </a:r>
            <a:r>
              <a:rPr lang="en-US" dirty="0" err="1" smtClean="0"/>
              <a:t>lut</a:t>
            </a:r>
            <a:r>
              <a:rPr lang="en-US" dirty="0" smtClean="0"/>
              <a:t>[</a:t>
            </a:r>
            <a:r>
              <a:rPr lang="en-US" dirty="0" err="1" smtClean="0"/>
              <a:t>idx,k</a:t>
            </a:r>
            <a:r>
              <a:rPr lang="en-US" dirty="0" smtClean="0"/>
              <a:t>] * r**(n-2*k)</a:t>
            </a:r>
          </a:p>
          <a:p>
            <a:pPr lvl="2"/>
            <a:r>
              <a:rPr lang="en-US" dirty="0" err="1" smtClean="0"/>
              <a:t>zf</a:t>
            </a:r>
            <a:r>
              <a:rPr lang="en-US" dirty="0" smtClean="0"/>
              <a:t>[:,</a:t>
            </a:r>
            <a:r>
              <a:rPr lang="en-US" dirty="0" err="1" smtClean="0"/>
              <a:t>idx</a:t>
            </a:r>
            <a:r>
              <a:rPr lang="en-US" dirty="0" smtClean="0"/>
              <a:t>] = s*</a:t>
            </a:r>
            <a:r>
              <a:rPr lang="en-US" dirty="0" err="1" smtClean="0"/>
              <a:t>exp_term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– </a:t>
            </a:r>
            <a:r>
              <a:rPr lang="en-US" dirty="0" smtClean="0"/>
              <a:t>compiled python-like</a:t>
            </a:r>
            <a:br>
              <a:rPr lang="en-US" dirty="0" smtClean="0"/>
            </a:br>
            <a:r>
              <a:rPr lang="en-US" dirty="0" smtClean="0"/>
              <a:t> language</a:t>
            </a:r>
            <a:endParaRPr lang="en-US" dirty="0"/>
          </a:p>
        </p:txBody>
      </p:sp>
      <p:pic>
        <p:nvPicPr>
          <p:cNvPr id="4" name="Picture 3" descr="360px-Zernike_polynomial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3581400"/>
            <a:ext cx="2896642" cy="2896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007" y="64008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http://en.wikipedia.org/wiki/File:Zernike_polynomials2.png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CellProfiler: key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/ module / setting</a:t>
            </a:r>
          </a:p>
          <a:p>
            <a:pPr lvl="1"/>
            <a:r>
              <a:rPr lang="en-US" dirty="0" smtClean="0"/>
              <a:t>Tells how to analyze experiment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Combination of pixel data, mask (=ROI), cropping info and history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labels matrix + associated info</a:t>
            </a:r>
          </a:p>
          <a:p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Per object, per image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CellProfiler: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JavaBridge</a:t>
            </a:r>
            <a:endParaRPr lang="en-US" dirty="0" smtClean="0"/>
          </a:p>
          <a:p>
            <a:pPr lvl="1"/>
            <a:r>
              <a:rPr lang="en-US" dirty="0" smtClean="0"/>
              <a:t>1-1 mapping of the JNI</a:t>
            </a:r>
          </a:p>
          <a:p>
            <a:pPr lvl="1"/>
            <a:r>
              <a:rPr lang="en-US" dirty="0" smtClean="0"/>
              <a:t>Support for conversion between Java &amp; Python types</a:t>
            </a:r>
          </a:p>
          <a:p>
            <a:r>
              <a:rPr lang="en-US" dirty="0" err="1" smtClean="0"/>
              <a:t>Jutil</a:t>
            </a:r>
            <a:endParaRPr lang="en-US" dirty="0" smtClean="0"/>
          </a:p>
          <a:p>
            <a:pPr lvl="1"/>
            <a:r>
              <a:rPr lang="en-US" dirty="0" smtClean="0"/>
              <a:t>Call Java methods</a:t>
            </a:r>
          </a:p>
          <a:p>
            <a:pPr lvl="1"/>
            <a:r>
              <a:rPr lang="en-US" dirty="0" smtClean="0"/>
              <a:t>Wrap Java classes</a:t>
            </a:r>
          </a:p>
          <a:p>
            <a:r>
              <a:rPr lang="en-US" dirty="0" err="1" smtClean="0"/>
              <a:t>Bioformats</a:t>
            </a:r>
            <a:endParaRPr lang="en-US" dirty="0" smtClean="0"/>
          </a:p>
          <a:p>
            <a:pPr lvl="1"/>
            <a:r>
              <a:rPr lang="en-US" dirty="0" smtClean="0"/>
              <a:t>Wrappers for image readers &amp; writers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CellProfiler: testing and build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SVN repository</a:t>
            </a:r>
          </a:p>
          <a:p>
            <a:pPr lvl="1"/>
            <a:r>
              <a:rPr lang="en-US" dirty="0" smtClean="0">
                <a:hlinkClick r:id="rId2"/>
              </a:rPr>
              <a:t>https://svn.broadinstitute.org/CellProfiler/trunk</a:t>
            </a:r>
            <a:endParaRPr lang="en-US" dirty="0" smtClean="0"/>
          </a:p>
          <a:p>
            <a:r>
              <a:rPr lang="en-US" smtClean="0"/>
              <a:t>1444 </a:t>
            </a:r>
            <a:r>
              <a:rPr lang="en-US" dirty="0" smtClean="0"/>
              <a:t>unit tests</a:t>
            </a:r>
          </a:p>
          <a:p>
            <a:r>
              <a:rPr lang="en-US" dirty="0" smtClean="0"/>
              <a:t>Cruise control continuous integration server</a:t>
            </a:r>
          </a:p>
          <a:p>
            <a:r>
              <a:rPr lang="en-US" dirty="0" err="1" smtClean="0"/>
              <a:t>Jira</a:t>
            </a:r>
            <a:r>
              <a:rPr lang="en-US" dirty="0" smtClean="0"/>
              <a:t> issue tracker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</TotalTime>
  <Words>236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CellProfiler 2.0</vt:lpstr>
      <vt:lpstr>What is CellProfiler?</vt:lpstr>
      <vt:lpstr>CellProfiler: goals</vt:lpstr>
      <vt:lpstr>CellProfiler: why Python</vt:lpstr>
      <vt:lpstr>CellProfiler: key data structures</vt:lpstr>
      <vt:lpstr>CellProfiler: Java</vt:lpstr>
      <vt:lpstr>CellProfiler: testing and build environment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CellProfiler 2.0</dc:title>
  <dc:creator>Lee</dc:creator>
  <cp:lastModifiedBy>Lee</cp:lastModifiedBy>
  <cp:revision>9</cp:revision>
  <dcterms:created xsi:type="dcterms:W3CDTF">2010-04-25T15:07:36Z</dcterms:created>
  <dcterms:modified xsi:type="dcterms:W3CDTF">2010-04-26T12:58:43Z</dcterms:modified>
</cp:coreProperties>
</file>