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7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551D-9F7B-42D0-82AD-C437F3130EDB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526A-146F-4CAB-9891-CEF4BE3A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GPU Brainstorming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Classes to focus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Level Sets</a:t>
            </a:r>
          </a:p>
          <a:p>
            <a:pPr lvl="1"/>
            <a:r>
              <a:rPr lang="en-US" dirty="0" smtClean="0"/>
              <a:t>(1) </a:t>
            </a:r>
            <a:r>
              <a:rPr lang="en-US" dirty="0" err="1" smtClean="0"/>
              <a:t>ParallelSparseFieldSolver</a:t>
            </a:r>
            <a:r>
              <a:rPr lang="en-US" dirty="0" smtClean="0"/>
              <a:t> (look at link from Paul)</a:t>
            </a:r>
          </a:p>
          <a:p>
            <a:pPr lvl="1"/>
            <a:r>
              <a:rPr lang="en-US" dirty="0" smtClean="0"/>
              <a:t>(?) </a:t>
            </a:r>
            <a:r>
              <a:rPr lang="en-US" dirty="0" err="1" smtClean="0"/>
              <a:t>NarrowBandLevelSet</a:t>
            </a:r>
            <a:endParaRPr lang="en-US" dirty="0" smtClean="0"/>
          </a:p>
          <a:p>
            <a:pPr lvl="1"/>
            <a:r>
              <a:rPr lang="en-US" dirty="0" smtClean="0"/>
              <a:t>Must be </a:t>
            </a:r>
            <a:r>
              <a:rPr lang="en-US" dirty="0" err="1" smtClean="0"/>
              <a:t>Streamable</a:t>
            </a:r>
            <a:endParaRPr lang="en-US" dirty="0" smtClean="0"/>
          </a:p>
          <a:p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Image Metrics</a:t>
            </a:r>
          </a:p>
          <a:p>
            <a:pPr lvl="2"/>
            <a:r>
              <a:rPr lang="en-US" dirty="0" smtClean="0"/>
              <a:t>(13) Mattes (may not be a good candidate), Mean</a:t>
            </a:r>
          </a:p>
          <a:p>
            <a:pPr lvl="1"/>
            <a:r>
              <a:rPr lang="en-US" dirty="0" smtClean="0"/>
              <a:t>Resampling</a:t>
            </a:r>
          </a:p>
          <a:p>
            <a:pPr lvl="2"/>
            <a:r>
              <a:rPr lang="en-US" dirty="0" smtClean="0"/>
              <a:t>(6) </a:t>
            </a:r>
            <a:r>
              <a:rPr lang="en-US" dirty="0" err="1" smtClean="0"/>
              <a:t>Bspline</a:t>
            </a:r>
            <a:r>
              <a:rPr lang="en-US" dirty="0" smtClean="0"/>
              <a:t> Transform (?)</a:t>
            </a:r>
          </a:p>
          <a:p>
            <a:pPr lvl="2"/>
            <a:r>
              <a:rPr lang="en-US" dirty="0" smtClean="0"/>
              <a:t>(5) </a:t>
            </a:r>
            <a:r>
              <a:rPr lang="en-US" dirty="0" err="1" smtClean="0"/>
              <a:t>WindowingSinc</a:t>
            </a:r>
            <a:r>
              <a:rPr lang="en-US" dirty="0" smtClean="0"/>
              <a:t> Interpolator (only for final resampling) </a:t>
            </a:r>
          </a:p>
          <a:p>
            <a:r>
              <a:rPr lang="en-US" dirty="0" err="1" smtClean="0"/>
              <a:t>FiniteDifferenceFilter</a:t>
            </a:r>
            <a:endParaRPr lang="en-US" dirty="0" smtClean="0"/>
          </a:p>
          <a:p>
            <a:pPr lvl="1"/>
            <a:r>
              <a:rPr lang="en-US" dirty="0" smtClean="0"/>
              <a:t>(4) Anisotropic Diffusion (…it must stream…)</a:t>
            </a:r>
          </a:p>
          <a:p>
            <a:pPr lvl="1"/>
            <a:r>
              <a:rPr lang="en-US" dirty="0" smtClean="0"/>
              <a:t>(2) Demons</a:t>
            </a:r>
          </a:p>
          <a:p>
            <a:pPr lvl="1"/>
            <a:r>
              <a:rPr lang="en-US" dirty="0" smtClean="0"/>
              <a:t>(7) Level Sets (shape detection, geodesic active contours)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8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(10) Geodesic Morphology</a:t>
            </a:r>
          </a:p>
          <a:p>
            <a:pPr lvl="1"/>
            <a:r>
              <a:rPr lang="en-US" dirty="0" smtClean="0"/>
              <a:t>Richard </a:t>
            </a:r>
            <a:r>
              <a:rPr lang="en-US" dirty="0" err="1" smtClean="0"/>
              <a:t>Beare</a:t>
            </a:r>
            <a:endParaRPr lang="en-US" dirty="0" smtClean="0"/>
          </a:p>
          <a:p>
            <a:r>
              <a:rPr lang="en-US" dirty="0" smtClean="0"/>
              <a:t>(11) Region Growing</a:t>
            </a:r>
          </a:p>
          <a:p>
            <a:pPr lvl="1"/>
            <a:r>
              <a:rPr lang="en-US" dirty="0" err="1" smtClean="0"/>
              <a:t>ConfidenceConnected</a:t>
            </a:r>
            <a:r>
              <a:rPr lang="en-US" dirty="0" smtClean="0"/>
              <a:t> (</a:t>
            </a:r>
            <a:r>
              <a:rPr lang="en-US" dirty="0" err="1" smtClean="0"/>
              <a:t>FloodFill</a:t>
            </a:r>
            <a:r>
              <a:rPr lang="en-US" dirty="0" smtClean="0"/>
              <a:t> iterator)</a:t>
            </a:r>
          </a:p>
          <a:p>
            <a:r>
              <a:rPr lang="en-US" dirty="0" smtClean="0"/>
              <a:t>(5) FFT Transform</a:t>
            </a:r>
            <a:br>
              <a:rPr lang="en-US" dirty="0" smtClean="0"/>
            </a:br>
            <a:r>
              <a:rPr lang="en-US" dirty="0" smtClean="0"/>
              <a:t>(…if there is already a lib out there.. Apple ?)</a:t>
            </a:r>
          </a:p>
          <a:p>
            <a:r>
              <a:rPr lang="en-US" dirty="0" smtClean="0"/>
              <a:t>(7) </a:t>
            </a:r>
            <a:r>
              <a:rPr lang="en-US" dirty="0" err="1" smtClean="0"/>
              <a:t>BinaryFunctorImageFilter</a:t>
            </a:r>
            <a:endParaRPr lang="en-US" dirty="0" smtClean="0"/>
          </a:p>
          <a:p>
            <a:r>
              <a:rPr lang="en-US" dirty="0" smtClean="0"/>
              <a:t>(7) </a:t>
            </a:r>
            <a:r>
              <a:rPr lang="en-US" dirty="0" err="1" smtClean="0"/>
              <a:t>UnaryFunctorFilter</a:t>
            </a:r>
            <a:endParaRPr lang="en-US" dirty="0" smtClean="0"/>
          </a:p>
          <a:p>
            <a:r>
              <a:rPr lang="en-US" dirty="0" smtClean="0"/>
              <a:t>(7) </a:t>
            </a:r>
            <a:r>
              <a:rPr lang="en-US" dirty="0" err="1" smtClean="0"/>
              <a:t>ConvolutionFilters</a:t>
            </a:r>
            <a:endParaRPr lang="en-US" dirty="0" smtClean="0"/>
          </a:p>
          <a:p>
            <a:r>
              <a:rPr lang="en-US" dirty="0" smtClean="0"/>
              <a:t>(15) Iterative Conditional Modes (statistics)</a:t>
            </a:r>
          </a:p>
          <a:p>
            <a:r>
              <a:rPr lang="en-US" dirty="0" smtClean="0"/>
              <a:t>(7) Basic filters (Gaussian, Median)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8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algorithms that take several minutes</a:t>
            </a:r>
            <a:br>
              <a:rPr lang="en-US" dirty="0" smtClean="0"/>
            </a:br>
            <a:r>
              <a:rPr lang="en-US" dirty="0" smtClean="0"/>
              <a:t>(instead of making interactive the ones that take seconds).</a:t>
            </a:r>
          </a:p>
          <a:p>
            <a:r>
              <a:rPr lang="en-US" dirty="0" smtClean="0"/>
              <a:t>Scalability ?</a:t>
            </a:r>
            <a:br>
              <a:rPr lang="en-US" dirty="0" smtClean="0"/>
            </a:br>
            <a:r>
              <a:rPr lang="en-US" dirty="0" smtClean="0"/>
              <a:t>linear with number of cores ?</a:t>
            </a:r>
          </a:p>
          <a:p>
            <a:r>
              <a:rPr lang="en-US" dirty="0" smtClean="0"/>
              <a:t>Intraoperative imaging registration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8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Mattes Mutual Information, </a:t>
            </a:r>
            <a:br>
              <a:rPr lang="en-US" dirty="0" smtClean="0"/>
            </a:br>
            <a:r>
              <a:rPr lang="en-US" dirty="0" smtClean="0"/>
              <a:t>Deformable Registration (with </a:t>
            </a:r>
            <a:r>
              <a:rPr lang="en-US" dirty="0" err="1" smtClean="0"/>
              <a:t>Bsplines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Rigid Registration</a:t>
            </a:r>
          </a:p>
          <a:p>
            <a:r>
              <a:rPr lang="en-US" dirty="0" smtClean="0"/>
              <a:t>Mutual Information (Greg Sharp)</a:t>
            </a:r>
          </a:p>
          <a:p>
            <a:pPr lvl="1"/>
            <a:r>
              <a:rPr lang="en-US" dirty="0" smtClean="0"/>
              <a:t>(histogram based)</a:t>
            </a:r>
          </a:p>
        </p:txBody>
      </p:sp>
    </p:spTree>
    <p:extLst>
      <p:ext uri="{BB962C8B-B14F-4D97-AF65-F5344CB8AC3E}">
        <p14:creationId xmlns:p14="http://schemas.microsoft.com/office/powerpoint/2010/main" val="264036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128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GPU Brainstorming</vt:lpstr>
      <vt:lpstr>Top Priorities</vt:lpstr>
      <vt:lpstr>Top Priorities</vt:lpstr>
      <vt:lpstr>Criteria</vt:lpstr>
      <vt:lpstr>Good Targets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Brainstorming</dc:title>
  <dc:creator>ibanez</dc:creator>
  <cp:lastModifiedBy>ibanez</cp:lastModifiedBy>
  <cp:revision>9</cp:revision>
  <dcterms:created xsi:type="dcterms:W3CDTF">2011-02-03T17:49:00Z</dcterms:created>
  <dcterms:modified xsi:type="dcterms:W3CDTF">2011-02-03T19:37:30Z</dcterms:modified>
</cp:coreProperties>
</file>