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3" r:id="rId4"/>
    <p:sldMasterId id="2147484514" r:id="rId5"/>
  </p:sldMasterIdLst>
  <p:notesMasterIdLst>
    <p:notesMasterId r:id="rId8"/>
  </p:notesMasterIdLst>
  <p:handoutMasterIdLst>
    <p:handoutMasterId r:id="rId9"/>
  </p:handoutMasterIdLst>
  <p:sldIdLst>
    <p:sldId id="267" r:id="rId6"/>
    <p:sldId id="274" r:id="rId7"/>
  </p:sldIdLst>
  <p:sldSz cx="18288000" cy="10287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FF1"/>
    <a:srgbClr val="F5A5A5"/>
    <a:srgbClr val="AEDDE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A75E5-8590-4009-9AAA-F6B5BACEA75F}" v="8" dt="2023-10-02T21:56:10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934" autoAdjust="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6F786D-919B-4EF5-BD44-C01ABFF51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CE706-A491-407B-8A3C-1E1B38E3B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A0F81-FBC8-4AE5-8CBE-265D82D4F40A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B2EC7-06AC-483D-9F0F-851303463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65677-A8C6-4167-BD6B-72F4BE86DE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9346E-4525-4E9D-8817-A0F329044F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8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2931C-6CBC-4F64-81B6-81620EA33E74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0B81-AA4E-4B75-A7A4-FD12E7A9A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8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EDA014-6F41-4B1F-1A21-C455C1C24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480" y="7804989"/>
            <a:ext cx="5002212" cy="2249424"/>
          </a:xfrm>
        </p:spPr>
        <p:txBody>
          <a:bodyPr/>
          <a:lstStyle>
            <a:lvl1pPr>
              <a:defRPr spc="-22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D04C843A-0D3B-5292-7A5E-BAC03012E0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8517" y="1220395"/>
            <a:ext cx="7683515" cy="718079"/>
          </a:xfrm>
          <a:solidFill>
            <a:schemeClr val="bg1">
              <a:lumMod val="95000"/>
            </a:schemeClr>
          </a:solidFill>
        </p:spPr>
        <p:txBody>
          <a:bodyPr lIns="0" tIns="4572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77A040FE-E695-795B-7237-31D38995F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67460" y="1533893"/>
            <a:ext cx="2277003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9" name="Text Placeholder 75">
            <a:extLst>
              <a:ext uri="{FF2B5EF4-FFF2-40B4-BE49-F238E27FC236}">
                <a16:creationId xmlns:a16="http://schemas.microsoft.com/office/drawing/2014/main" id="{5D0D8CBF-9449-C8E9-BF16-62041F0DD1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68516" y="2310177"/>
            <a:ext cx="2829042" cy="692724"/>
          </a:xfrm>
          <a:solidFill>
            <a:schemeClr val="bg1">
              <a:lumMod val="95000"/>
            </a:schemeClr>
          </a:solidFill>
        </p:spPr>
        <p:txBody>
          <a:bodyPr lIns="0" tIns="4572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0" name="Text Placeholder 75">
            <a:extLst>
              <a:ext uri="{FF2B5EF4-FFF2-40B4-BE49-F238E27FC236}">
                <a16:creationId xmlns:a16="http://schemas.microsoft.com/office/drawing/2014/main" id="{C58AC76D-B9ED-7062-D3E3-13FD8271DF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4536" y="2642820"/>
            <a:ext cx="2277003" cy="36008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3" name="Text Placeholder 75">
            <a:extLst>
              <a:ext uri="{FF2B5EF4-FFF2-40B4-BE49-F238E27FC236}">
                <a16:creationId xmlns:a16="http://schemas.microsoft.com/office/drawing/2014/main" id="{3D0E13B6-82DA-E1F0-14D0-3E5B9523BB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54765" y="4170825"/>
            <a:ext cx="1805274" cy="1398117"/>
          </a:xfrm>
          <a:solidFill>
            <a:schemeClr val="accent1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4" name="Text Placeholder 75">
            <a:extLst>
              <a:ext uri="{FF2B5EF4-FFF2-40B4-BE49-F238E27FC236}">
                <a16:creationId xmlns:a16="http://schemas.microsoft.com/office/drawing/2014/main" id="{27E27842-5DD1-15AB-83B5-64176B9D877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22613" y="4891104"/>
            <a:ext cx="1453007" cy="5575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Text Placeholder 75">
            <a:extLst>
              <a:ext uri="{FF2B5EF4-FFF2-40B4-BE49-F238E27FC236}">
                <a16:creationId xmlns:a16="http://schemas.microsoft.com/office/drawing/2014/main" id="{2A5B6C63-E743-2FC0-536F-AED24702BE5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75898" y="4170825"/>
            <a:ext cx="1805274" cy="1398117"/>
          </a:xfrm>
          <a:solidFill>
            <a:schemeClr val="accent1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7" name="Text Placeholder 75">
            <a:extLst>
              <a:ext uri="{FF2B5EF4-FFF2-40B4-BE49-F238E27FC236}">
                <a16:creationId xmlns:a16="http://schemas.microsoft.com/office/drawing/2014/main" id="{7F7030CB-EB0C-9B09-090E-A8356E37818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48493" y="4891104"/>
            <a:ext cx="1453007" cy="5575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75">
            <a:extLst>
              <a:ext uri="{FF2B5EF4-FFF2-40B4-BE49-F238E27FC236}">
                <a16:creationId xmlns:a16="http://schemas.microsoft.com/office/drawing/2014/main" id="{D072F97D-9D13-51B0-BF1A-7EB564B80C9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597030" y="4170825"/>
            <a:ext cx="1805274" cy="1398117"/>
          </a:xfrm>
          <a:solidFill>
            <a:schemeClr val="accent1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92" name="Text Placeholder 75">
            <a:extLst>
              <a:ext uri="{FF2B5EF4-FFF2-40B4-BE49-F238E27FC236}">
                <a16:creationId xmlns:a16="http://schemas.microsoft.com/office/drawing/2014/main" id="{083F55B6-0BBA-3B17-C85B-DE9931C6E9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71458" y="4891104"/>
            <a:ext cx="1453007" cy="5575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75">
            <a:extLst>
              <a:ext uri="{FF2B5EF4-FFF2-40B4-BE49-F238E27FC236}">
                <a16:creationId xmlns:a16="http://schemas.microsoft.com/office/drawing/2014/main" id="{FFE950DC-49CF-CEB6-D1D5-0D1B59774DF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1518163" y="4170825"/>
            <a:ext cx="1805274" cy="1398117"/>
          </a:xfrm>
          <a:solidFill>
            <a:schemeClr val="accent3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95" name="Text Placeholder 75">
            <a:extLst>
              <a:ext uri="{FF2B5EF4-FFF2-40B4-BE49-F238E27FC236}">
                <a16:creationId xmlns:a16="http://schemas.microsoft.com/office/drawing/2014/main" id="{F3F35494-F288-2EC4-C869-4269996F6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692861" y="4891104"/>
            <a:ext cx="1453007" cy="5575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75">
            <a:extLst>
              <a:ext uri="{FF2B5EF4-FFF2-40B4-BE49-F238E27FC236}">
                <a16:creationId xmlns:a16="http://schemas.microsoft.com/office/drawing/2014/main" id="{7D9B64EE-0F30-33E9-2335-24240E9D813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3439295" y="4170825"/>
            <a:ext cx="1805274" cy="1398117"/>
          </a:xfrm>
          <a:solidFill>
            <a:schemeClr val="accent3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98" name="Text Placeholder 75">
            <a:extLst>
              <a:ext uri="{FF2B5EF4-FFF2-40B4-BE49-F238E27FC236}">
                <a16:creationId xmlns:a16="http://schemas.microsoft.com/office/drawing/2014/main" id="{4460FB63-57AF-2455-308F-47523B46CD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624936" y="4891104"/>
            <a:ext cx="1453007" cy="5575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75">
            <a:extLst>
              <a:ext uri="{FF2B5EF4-FFF2-40B4-BE49-F238E27FC236}">
                <a16:creationId xmlns:a16="http://schemas.microsoft.com/office/drawing/2014/main" id="{8CB2A02B-5BCF-15F1-CD50-CDA1ABF5E00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5360431" y="4170825"/>
            <a:ext cx="1805274" cy="1398117"/>
          </a:xfrm>
          <a:solidFill>
            <a:schemeClr val="accent5"/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01" name="Text Placeholder 75">
            <a:extLst>
              <a:ext uri="{FF2B5EF4-FFF2-40B4-BE49-F238E27FC236}">
                <a16:creationId xmlns:a16="http://schemas.microsoft.com/office/drawing/2014/main" id="{9F90F308-B686-9D9A-4663-AF5E744F76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529346" y="4891104"/>
            <a:ext cx="1453007" cy="5575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75">
            <a:extLst>
              <a:ext uri="{FF2B5EF4-FFF2-40B4-BE49-F238E27FC236}">
                <a16:creationId xmlns:a16="http://schemas.microsoft.com/office/drawing/2014/main" id="{EDA4D0DF-6ADC-9C65-B4FE-9ED9941E39D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754765" y="5701586"/>
            <a:ext cx="1805274" cy="1398117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0" name="Text Placeholder 75">
            <a:extLst>
              <a:ext uri="{FF2B5EF4-FFF2-40B4-BE49-F238E27FC236}">
                <a16:creationId xmlns:a16="http://schemas.microsoft.com/office/drawing/2014/main" id="{54B649FE-E5EA-5BE5-D874-B19A22A6B864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922613" y="6421864"/>
            <a:ext cx="1453007" cy="5857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75">
            <a:extLst>
              <a:ext uri="{FF2B5EF4-FFF2-40B4-BE49-F238E27FC236}">
                <a16:creationId xmlns:a16="http://schemas.microsoft.com/office/drawing/2014/main" id="{E3ED1206-42F8-7BE7-A0DF-7A77D873C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675898" y="5701586"/>
            <a:ext cx="1805274" cy="1398117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1" name="Text Placeholder 75">
            <a:extLst>
              <a:ext uri="{FF2B5EF4-FFF2-40B4-BE49-F238E27FC236}">
                <a16:creationId xmlns:a16="http://schemas.microsoft.com/office/drawing/2014/main" id="{8EE94704-A776-2C31-EBC1-4E905AF7A2D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848493" y="6421864"/>
            <a:ext cx="1453007" cy="5857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75">
            <a:extLst>
              <a:ext uri="{FF2B5EF4-FFF2-40B4-BE49-F238E27FC236}">
                <a16:creationId xmlns:a16="http://schemas.microsoft.com/office/drawing/2014/main" id="{1747C7B6-08D3-C80A-4DA7-FFF61F30F90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97030" y="5701586"/>
            <a:ext cx="1805274" cy="1398117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2" name="Text Placeholder 75">
            <a:extLst>
              <a:ext uri="{FF2B5EF4-FFF2-40B4-BE49-F238E27FC236}">
                <a16:creationId xmlns:a16="http://schemas.microsoft.com/office/drawing/2014/main" id="{BB76F855-82BD-D038-34B2-DE51CD92300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771458" y="6421864"/>
            <a:ext cx="1453007" cy="5857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75">
            <a:extLst>
              <a:ext uri="{FF2B5EF4-FFF2-40B4-BE49-F238E27FC236}">
                <a16:creationId xmlns:a16="http://schemas.microsoft.com/office/drawing/2014/main" id="{1C6335A1-8BD5-DC54-94C4-8F0CEF2B752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1518163" y="5701586"/>
            <a:ext cx="1805274" cy="1398117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3" name="Text Placeholder 75">
            <a:extLst>
              <a:ext uri="{FF2B5EF4-FFF2-40B4-BE49-F238E27FC236}">
                <a16:creationId xmlns:a16="http://schemas.microsoft.com/office/drawing/2014/main" id="{D0CBA7B2-0907-0A18-B0AA-72D0F8DC2D0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1692861" y="6421864"/>
            <a:ext cx="1453007" cy="5857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75">
            <a:extLst>
              <a:ext uri="{FF2B5EF4-FFF2-40B4-BE49-F238E27FC236}">
                <a16:creationId xmlns:a16="http://schemas.microsoft.com/office/drawing/2014/main" id="{94B2705B-E6E3-0E1C-4983-E2DD37C2E36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3439295" y="5701586"/>
            <a:ext cx="1805274" cy="1398117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4" name="Text Placeholder 75">
            <a:extLst>
              <a:ext uri="{FF2B5EF4-FFF2-40B4-BE49-F238E27FC236}">
                <a16:creationId xmlns:a16="http://schemas.microsoft.com/office/drawing/2014/main" id="{6E9CEDFA-D5B1-C6EB-D1D6-028A762E6EF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3624936" y="6421864"/>
            <a:ext cx="1453007" cy="5857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75">
            <a:extLst>
              <a:ext uri="{FF2B5EF4-FFF2-40B4-BE49-F238E27FC236}">
                <a16:creationId xmlns:a16="http://schemas.microsoft.com/office/drawing/2014/main" id="{86D1DFDE-E9E4-DCD0-0602-F55129AE2D7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5360431" y="5701586"/>
            <a:ext cx="1805274" cy="1398117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5" name="Text Placeholder 75">
            <a:extLst>
              <a:ext uri="{FF2B5EF4-FFF2-40B4-BE49-F238E27FC236}">
                <a16:creationId xmlns:a16="http://schemas.microsoft.com/office/drawing/2014/main" id="{999D3DA5-BE79-94E3-AE49-08ED839F78A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5529346" y="6421864"/>
            <a:ext cx="1453007" cy="5857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75">
            <a:extLst>
              <a:ext uri="{FF2B5EF4-FFF2-40B4-BE49-F238E27FC236}">
                <a16:creationId xmlns:a16="http://schemas.microsoft.com/office/drawing/2014/main" id="{AEF544B0-96F5-DABA-6C01-3DFBFD6B608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668516" y="7225585"/>
            <a:ext cx="1805274" cy="1398117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8" name="Text Placeholder 75">
            <a:extLst>
              <a:ext uri="{FF2B5EF4-FFF2-40B4-BE49-F238E27FC236}">
                <a16:creationId xmlns:a16="http://schemas.microsoft.com/office/drawing/2014/main" id="{26988D8C-9F63-B695-760D-71771A15955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863733" y="7945864"/>
            <a:ext cx="1453007" cy="5857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75">
            <a:extLst>
              <a:ext uri="{FF2B5EF4-FFF2-40B4-BE49-F238E27FC236}">
                <a16:creationId xmlns:a16="http://schemas.microsoft.com/office/drawing/2014/main" id="{A5A86C41-8E7B-8D4E-B4B1-021E17E8968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1518163" y="7225585"/>
            <a:ext cx="1805274" cy="1398117"/>
          </a:xfrm>
          <a:solidFill>
            <a:schemeClr val="bg1">
              <a:lumMod val="95000"/>
            </a:schemeClr>
          </a:solidFill>
        </p:spPr>
        <p:txBody>
          <a:bodyPr lIns="91440" tIns="146304" rIns="91440" bIns="0" anchor="t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9" name="Text Placeholder 75">
            <a:extLst>
              <a:ext uri="{FF2B5EF4-FFF2-40B4-BE49-F238E27FC236}">
                <a16:creationId xmlns:a16="http://schemas.microsoft.com/office/drawing/2014/main" id="{7CCA22E3-9EEB-5389-FEF2-7DF99D065130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1708101" y="7945864"/>
            <a:ext cx="1453007" cy="5857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95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DE5B96-F011-22D6-E527-0FDD718D6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1006" y="8073848"/>
            <a:ext cx="0" cy="14986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B5193DC-4E8F-4364-1D19-81A2795C2388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3310594" y="9333510"/>
            <a:ext cx="233172" cy="233172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0" cap="all" spc="120" baseline="0">
                <a:noFill/>
                <a:latin typeface="+mn-lt"/>
              </a:defRPr>
            </a:lvl1pPr>
            <a:lvl2pPr marL="514350" indent="0">
              <a:buNone/>
              <a:defRPr sz="1500" b="1">
                <a:latin typeface="+mn-lt"/>
              </a:defRPr>
            </a:lvl2pPr>
            <a:lvl3pPr marL="1028700" indent="0">
              <a:buNone/>
              <a:defRPr sz="1500" b="1">
                <a:latin typeface="+mn-lt"/>
              </a:defRPr>
            </a:lvl3pPr>
            <a:lvl4pPr marL="1543050" indent="0">
              <a:buNone/>
              <a:defRPr sz="1500" b="1">
                <a:latin typeface="+mn-lt"/>
              </a:defRPr>
            </a:lvl4pPr>
            <a:lvl5pPr marL="2057400" indent="0">
              <a:buNone/>
              <a:defRPr sz="15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E69998A8-0864-9CA3-0242-1380F2F6D6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05552" y="9294956"/>
            <a:ext cx="845343" cy="269081"/>
          </a:xfr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192024" indent="0">
              <a:buNone/>
              <a:defRPr sz="1500"/>
            </a:lvl2pPr>
            <a:lvl3pPr marL="466344" indent="0">
              <a:buNone/>
              <a:defRPr sz="1500"/>
            </a:lvl3pPr>
            <a:lvl4pPr marL="685800" indent="0">
              <a:buNone/>
              <a:defRPr sz="1500"/>
            </a:lvl4pPr>
            <a:lvl5pPr marL="960120" indent="0">
              <a:buNone/>
              <a:defRPr sz="15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F49A2DC4-3DC0-8708-D32E-79CD012CAA6D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4585552" y="9333510"/>
            <a:ext cx="233172" cy="233172"/>
          </a:xfrm>
          <a:prstGeom prst="rect">
            <a:avLst/>
          </a:prstGeo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0" cap="all" spc="120" baseline="0">
                <a:noFill/>
                <a:latin typeface="+mn-lt"/>
              </a:defRPr>
            </a:lvl1pPr>
            <a:lvl2pPr marL="514350" indent="0">
              <a:buNone/>
              <a:defRPr sz="1500" b="1">
                <a:latin typeface="+mn-lt"/>
              </a:defRPr>
            </a:lvl2pPr>
            <a:lvl3pPr marL="1028700" indent="0">
              <a:buNone/>
              <a:defRPr sz="1500" b="1">
                <a:latin typeface="+mn-lt"/>
              </a:defRPr>
            </a:lvl3pPr>
            <a:lvl4pPr marL="1543050" indent="0">
              <a:buNone/>
              <a:defRPr sz="1500" b="1">
                <a:latin typeface="+mn-lt"/>
              </a:defRPr>
            </a:lvl4pPr>
            <a:lvl5pPr marL="2057400" indent="0">
              <a:buNone/>
              <a:defRPr sz="15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9" name="Text Placeholder 67">
            <a:extLst>
              <a:ext uri="{FF2B5EF4-FFF2-40B4-BE49-F238E27FC236}">
                <a16:creationId xmlns:a16="http://schemas.microsoft.com/office/drawing/2014/main" id="{70C485BD-4A34-35CC-470B-BE4EF17651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90800" y="9294956"/>
            <a:ext cx="845343" cy="269081"/>
          </a:xfr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192024" indent="0">
              <a:buNone/>
              <a:defRPr sz="1500"/>
            </a:lvl2pPr>
            <a:lvl3pPr marL="466344" indent="0">
              <a:buNone/>
              <a:defRPr sz="1500"/>
            </a:lvl3pPr>
            <a:lvl4pPr marL="685800" indent="0">
              <a:buNone/>
              <a:defRPr sz="1500"/>
            </a:lvl4pPr>
            <a:lvl5pPr marL="960120" indent="0">
              <a:buNone/>
              <a:defRPr sz="15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E2CE8FC8-4A08-6EEC-DD1A-74D4E6E53551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5791930" y="9333510"/>
            <a:ext cx="233172" cy="233172"/>
          </a:xfrm>
          <a:prstGeom prst="rect">
            <a:avLst/>
          </a:prstGeom>
          <a:solidFill>
            <a:schemeClr val="accent5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0" cap="all" spc="120" baseline="0">
                <a:noFill/>
                <a:latin typeface="+mn-lt"/>
              </a:defRPr>
            </a:lvl1pPr>
            <a:lvl2pPr marL="514350" indent="0">
              <a:buNone/>
              <a:defRPr sz="1500" b="1">
                <a:latin typeface="+mn-lt"/>
              </a:defRPr>
            </a:lvl2pPr>
            <a:lvl3pPr marL="1028700" indent="0">
              <a:buNone/>
              <a:defRPr sz="1500" b="1">
                <a:latin typeface="+mn-lt"/>
              </a:defRPr>
            </a:lvl3pPr>
            <a:lvl4pPr marL="1543050" indent="0">
              <a:buNone/>
              <a:defRPr sz="1500" b="1">
                <a:latin typeface="+mn-lt"/>
              </a:defRPr>
            </a:lvl4pPr>
            <a:lvl5pPr marL="2057400" indent="0">
              <a:buNone/>
              <a:defRPr sz="15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0" name="Text Placeholder 67">
            <a:extLst>
              <a:ext uri="{FF2B5EF4-FFF2-40B4-BE49-F238E27FC236}">
                <a16:creationId xmlns:a16="http://schemas.microsoft.com/office/drawing/2014/main" id="{701DE1BD-560E-B0AE-2F49-6508691E64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103163" y="9294956"/>
            <a:ext cx="1243332" cy="269081"/>
          </a:xfrm>
        </p:spPr>
        <p:txBody>
          <a:bodyPr>
            <a:noAutofit/>
          </a:bodyPr>
          <a:lstStyle>
            <a:lvl1pPr marL="0" indent="0">
              <a:buNone/>
              <a:defRPr sz="1350" b="0">
                <a:solidFill>
                  <a:schemeClr val="tx1"/>
                </a:solidFill>
              </a:defRPr>
            </a:lvl1pPr>
            <a:lvl2pPr marL="192024" indent="0">
              <a:buNone/>
              <a:defRPr sz="1500"/>
            </a:lvl2pPr>
            <a:lvl3pPr marL="466344" indent="0">
              <a:buNone/>
              <a:defRPr sz="1500"/>
            </a:lvl3pPr>
            <a:lvl4pPr marL="685800" indent="0">
              <a:buNone/>
              <a:defRPr sz="1500"/>
            </a:lvl4pPr>
            <a:lvl5pPr marL="960120" indent="0">
              <a:buNone/>
              <a:defRPr sz="1500"/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247997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87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84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5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EDA014-6F41-4B1F-1A21-C455C1C24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7892" y="1082225"/>
            <a:ext cx="5002212" cy="1828454"/>
          </a:xfrm>
        </p:spPr>
        <p:txBody>
          <a:bodyPr>
            <a:noAutofit/>
          </a:bodyPr>
          <a:lstStyle>
            <a:lvl1pPr>
              <a:defRPr spc="-22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DE5B96-F011-22D6-E527-0FDD718D6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7298" y="1213923"/>
            <a:ext cx="0" cy="14986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8BAD4091-A948-7C3E-21A4-62522C375C3F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769481" y="3047117"/>
            <a:ext cx="233172" cy="233172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0" cap="all" spc="120" baseline="0">
                <a:noFill/>
                <a:latin typeface="+mn-lt"/>
              </a:defRPr>
            </a:lvl1pPr>
            <a:lvl2pPr marL="514350" indent="0">
              <a:buNone/>
              <a:defRPr sz="1500" b="1">
                <a:latin typeface="+mn-lt"/>
              </a:defRPr>
            </a:lvl2pPr>
            <a:lvl3pPr marL="1028700" indent="0">
              <a:buNone/>
              <a:defRPr sz="1500" b="1">
                <a:latin typeface="+mn-lt"/>
              </a:defRPr>
            </a:lvl3pPr>
            <a:lvl4pPr marL="1543050" indent="0">
              <a:buNone/>
              <a:defRPr sz="1500" b="1">
                <a:latin typeface="+mn-lt"/>
              </a:defRPr>
            </a:lvl4pPr>
            <a:lvl5pPr marL="2057400" indent="0">
              <a:buNone/>
              <a:defRPr sz="15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E69998A8-0864-9CA3-0242-1380F2F6D6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7165" y="3028500"/>
            <a:ext cx="845343" cy="269081"/>
          </a:xfrm>
        </p:spPr>
        <p:txBody>
          <a:bodyPr>
            <a:noAutofit/>
          </a:bodyPr>
          <a:lstStyle>
            <a:lvl1pPr marL="0" indent="0">
              <a:buNone/>
              <a:defRPr sz="1350" b="0"/>
            </a:lvl1pPr>
            <a:lvl2pPr marL="192024" indent="0">
              <a:buNone/>
              <a:defRPr sz="1500"/>
            </a:lvl2pPr>
            <a:lvl3pPr marL="466344" indent="0">
              <a:buNone/>
              <a:defRPr sz="1500"/>
            </a:lvl3pPr>
            <a:lvl4pPr marL="685800" indent="0">
              <a:buNone/>
              <a:defRPr sz="1500"/>
            </a:lvl4pPr>
            <a:lvl5pPr marL="960120" indent="0">
              <a:buNone/>
              <a:defRPr sz="15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68AC97DC-FAA0-A623-9EF0-1EAEBAB01738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044439" y="3047117"/>
            <a:ext cx="233172" cy="2331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0" cap="all" spc="120" baseline="0">
                <a:noFill/>
                <a:latin typeface="+mn-lt"/>
              </a:defRPr>
            </a:lvl1pPr>
            <a:lvl2pPr marL="514350" indent="0">
              <a:buNone/>
              <a:defRPr sz="1500" b="1">
                <a:latin typeface="+mn-lt"/>
              </a:defRPr>
            </a:lvl2pPr>
            <a:lvl3pPr marL="1028700" indent="0">
              <a:buNone/>
              <a:defRPr sz="1500" b="1">
                <a:latin typeface="+mn-lt"/>
              </a:defRPr>
            </a:lvl3pPr>
            <a:lvl4pPr marL="1543050" indent="0">
              <a:buNone/>
              <a:defRPr sz="1500" b="1">
                <a:latin typeface="+mn-lt"/>
              </a:defRPr>
            </a:lvl4pPr>
            <a:lvl5pPr marL="2057400" indent="0">
              <a:buNone/>
              <a:defRPr sz="15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9" name="Text Placeholder 67">
            <a:extLst>
              <a:ext uri="{FF2B5EF4-FFF2-40B4-BE49-F238E27FC236}">
                <a16:creationId xmlns:a16="http://schemas.microsoft.com/office/drawing/2014/main" id="{70C485BD-4A34-35CC-470B-BE4EF17651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2413" y="3028500"/>
            <a:ext cx="845343" cy="269081"/>
          </a:xfrm>
        </p:spPr>
        <p:txBody>
          <a:bodyPr>
            <a:noAutofit/>
          </a:bodyPr>
          <a:lstStyle>
            <a:lvl1pPr marL="0" indent="0">
              <a:buNone/>
              <a:defRPr sz="1350" b="0"/>
            </a:lvl1pPr>
            <a:lvl2pPr marL="192024" indent="0">
              <a:buNone/>
              <a:defRPr sz="1500"/>
            </a:lvl2pPr>
            <a:lvl3pPr marL="466344" indent="0">
              <a:buNone/>
              <a:defRPr sz="1500"/>
            </a:lvl3pPr>
            <a:lvl4pPr marL="685800" indent="0">
              <a:buNone/>
              <a:defRPr sz="1500"/>
            </a:lvl4pPr>
            <a:lvl5pPr marL="960120" indent="0">
              <a:buNone/>
              <a:defRPr sz="15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D22555FE-9EBC-A951-A47B-1012C4917261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250817" y="3047117"/>
            <a:ext cx="233172" cy="233172"/>
          </a:xfrm>
          <a:prstGeom prst="rect">
            <a:avLst/>
          </a:prstGeom>
          <a:solidFill>
            <a:schemeClr val="accent5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0" cap="all" spc="120" baseline="0">
                <a:noFill/>
                <a:latin typeface="+mn-lt"/>
              </a:defRPr>
            </a:lvl1pPr>
            <a:lvl2pPr marL="514350" indent="0">
              <a:buNone/>
              <a:defRPr sz="1500" b="1">
                <a:latin typeface="+mn-lt"/>
              </a:defRPr>
            </a:lvl2pPr>
            <a:lvl3pPr marL="1028700" indent="0">
              <a:buNone/>
              <a:defRPr sz="1500" b="1">
                <a:latin typeface="+mn-lt"/>
              </a:defRPr>
            </a:lvl3pPr>
            <a:lvl4pPr marL="1543050" indent="0">
              <a:buNone/>
              <a:defRPr sz="1500" b="1">
                <a:latin typeface="+mn-lt"/>
              </a:defRPr>
            </a:lvl4pPr>
            <a:lvl5pPr marL="2057400" indent="0">
              <a:buNone/>
              <a:defRPr sz="15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0" name="Text Placeholder 67">
            <a:extLst>
              <a:ext uri="{FF2B5EF4-FFF2-40B4-BE49-F238E27FC236}">
                <a16:creationId xmlns:a16="http://schemas.microsoft.com/office/drawing/2014/main" id="{701DE1BD-560E-B0AE-2F49-6508691E64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54776" y="3028500"/>
            <a:ext cx="1243332" cy="269081"/>
          </a:xfrm>
        </p:spPr>
        <p:txBody>
          <a:bodyPr>
            <a:noAutofit/>
          </a:bodyPr>
          <a:lstStyle>
            <a:lvl1pPr marL="0" indent="0">
              <a:buNone/>
              <a:defRPr sz="1350" b="0"/>
            </a:lvl1pPr>
            <a:lvl2pPr marL="192024" indent="0">
              <a:buNone/>
              <a:defRPr sz="1500"/>
            </a:lvl2pPr>
            <a:lvl3pPr marL="466344" indent="0">
              <a:buNone/>
              <a:defRPr sz="1500"/>
            </a:lvl3pPr>
            <a:lvl4pPr marL="685800" indent="0">
              <a:buNone/>
              <a:defRPr sz="1500"/>
            </a:lvl4pPr>
            <a:lvl5pPr marL="960120" indent="0">
              <a:buNone/>
              <a:defRPr sz="15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03ADCC7-09C1-CA83-1F5E-9B489B7EDE93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7415213" y="1112998"/>
            <a:ext cx="960120" cy="9601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70C4A258-3F39-B1FD-D5C1-5693B82DEC0D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7969352" y="1142682"/>
            <a:ext cx="8551068" cy="891540"/>
          </a:xfrm>
          <a:custGeom>
            <a:avLst/>
            <a:gdLst>
              <a:gd name="connsiteX0" fmla="*/ 325946 w 6026658"/>
              <a:gd name="connsiteY0" fmla="*/ 0 h 594360"/>
              <a:gd name="connsiteX1" fmla="*/ 6026658 w 6026658"/>
              <a:gd name="connsiteY1" fmla="*/ 0 h 594360"/>
              <a:gd name="connsiteX2" fmla="*/ 6026658 w 6026658"/>
              <a:gd name="connsiteY2" fmla="*/ 594360 h 594360"/>
              <a:gd name="connsiteX3" fmla="*/ 325946 w 6026658"/>
              <a:gd name="connsiteY3" fmla="*/ 594360 h 594360"/>
              <a:gd name="connsiteX4" fmla="*/ 325946 w 6026658"/>
              <a:gd name="connsiteY4" fmla="*/ 591460 h 594360"/>
              <a:gd name="connsiteX5" fmla="*/ 357072 w 6026658"/>
              <a:gd name="connsiteY5" fmla="*/ 588322 h 594360"/>
              <a:gd name="connsiteX6" fmla="*/ 594360 w 6026658"/>
              <a:gd name="connsiteY6" fmla="*/ 297180 h 594360"/>
              <a:gd name="connsiteX7" fmla="*/ 357072 w 6026658"/>
              <a:gd name="connsiteY7" fmla="*/ 6038 h 594360"/>
              <a:gd name="connsiteX8" fmla="*/ 325946 w 6026658"/>
              <a:gd name="connsiteY8" fmla="*/ 2900 h 594360"/>
              <a:gd name="connsiteX9" fmla="*/ 297180 w 6026658"/>
              <a:gd name="connsiteY9" fmla="*/ 0 h 594360"/>
              <a:gd name="connsiteX10" fmla="*/ 325946 w 6026658"/>
              <a:gd name="connsiteY10" fmla="*/ 2900 h 594360"/>
              <a:gd name="connsiteX11" fmla="*/ 325946 w 6026658"/>
              <a:gd name="connsiteY11" fmla="*/ 591460 h 594360"/>
              <a:gd name="connsiteX12" fmla="*/ 297180 w 6026658"/>
              <a:gd name="connsiteY12" fmla="*/ 594360 h 594360"/>
              <a:gd name="connsiteX13" fmla="*/ 0 w 6026658"/>
              <a:gd name="connsiteY13" fmla="*/ 297180 h 594360"/>
              <a:gd name="connsiteX14" fmla="*/ 297180 w 6026658"/>
              <a:gd name="connsiteY14" fmla="*/ 0 h 594360"/>
              <a:gd name="connsiteX0" fmla="*/ 32362 w 5733074"/>
              <a:gd name="connsiteY0" fmla="*/ 0 h 594360"/>
              <a:gd name="connsiteX1" fmla="*/ 5733074 w 5733074"/>
              <a:gd name="connsiteY1" fmla="*/ 0 h 594360"/>
              <a:gd name="connsiteX2" fmla="*/ 5733074 w 5733074"/>
              <a:gd name="connsiteY2" fmla="*/ 594360 h 594360"/>
              <a:gd name="connsiteX3" fmla="*/ 32362 w 5733074"/>
              <a:gd name="connsiteY3" fmla="*/ 594360 h 594360"/>
              <a:gd name="connsiteX4" fmla="*/ 32362 w 5733074"/>
              <a:gd name="connsiteY4" fmla="*/ 591460 h 594360"/>
              <a:gd name="connsiteX5" fmla="*/ 63488 w 5733074"/>
              <a:gd name="connsiteY5" fmla="*/ 588322 h 594360"/>
              <a:gd name="connsiteX6" fmla="*/ 300776 w 5733074"/>
              <a:gd name="connsiteY6" fmla="*/ 297180 h 594360"/>
              <a:gd name="connsiteX7" fmla="*/ 63488 w 5733074"/>
              <a:gd name="connsiteY7" fmla="*/ 6038 h 594360"/>
              <a:gd name="connsiteX8" fmla="*/ 32362 w 5733074"/>
              <a:gd name="connsiteY8" fmla="*/ 2900 h 594360"/>
              <a:gd name="connsiteX9" fmla="*/ 32362 w 5733074"/>
              <a:gd name="connsiteY9" fmla="*/ 0 h 594360"/>
              <a:gd name="connsiteX10" fmla="*/ 3596 w 5733074"/>
              <a:gd name="connsiteY10" fmla="*/ 0 h 594360"/>
              <a:gd name="connsiteX11" fmla="*/ 32362 w 5733074"/>
              <a:gd name="connsiteY11" fmla="*/ 2900 h 594360"/>
              <a:gd name="connsiteX12" fmla="*/ 32362 w 5733074"/>
              <a:gd name="connsiteY12" fmla="*/ 591460 h 594360"/>
              <a:gd name="connsiteX13" fmla="*/ 3596 w 5733074"/>
              <a:gd name="connsiteY13" fmla="*/ 594360 h 594360"/>
              <a:gd name="connsiteX14" fmla="*/ 3596 w 5733074"/>
              <a:gd name="connsiteY14" fmla="*/ 0 h 594360"/>
              <a:gd name="connsiteX0" fmla="*/ 28766 w 5729478"/>
              <a:gd name="connsiteY0" fmla="*/ 0 h 594360"/>
              <a:gd name="connsiteX1" fmla="*/ 5729478 w 5729478"/>
              <a:gd name="connsiteY1" fmla="*/ 0 h 594360"/>
              <a:gd name="connsiteX2" fmla="*/ 5729478 w 5729478"/>
              <a:gd name="connsiteY2" fmla="*/ 594360 h 594360"/>
              <a:gd name="connsiteX3" fmla="*/ 28766 w 5729478"/>
              <a:gd name="connsiteY3" fmla="*/ 594360 h 594360"/>
              <a:gd name="connsiteX4" fmla="*/ 28766 w 5729478"/>
              <a:gd name="connsiteY4" fmla="*/ 591460 h 594360"/>
              <a:gd name="connsiteX5" fmla="*/ 59892 w 5729478"/>
              <a:gd name="connsiteY5" fmla="*/ 588322 h 594360"/>
              <a:gd name="connsiteX6" fmla="*/ 297180 w 5729478"/>
              <a:gd name="connsiteY6" fmla="*/ 297180 h 594360"/>
              <a:gd name="connsiteX7" fmla="*/ 59892 w 5729478"/>
              <a:gd name="connsiteY7" fmla="*/ 6038 h 594360"/>
              <a:gd name="connsiteX8" fmla="*/ 28766 w 5729478"/>
              <a:gd name="connsiteY8" fmla="*/ 2900 h 594360"/>
              <a:gd name="connsiteX9" fmla="*/ 28766 w 5729478"/>
              <a:gd name="connsiteY9" fmla="*/ 0 h 594360"/>
              <a:gd name="connsiteX10" fmla="*/ 0 w 5729478"/>
              <a:gd name="connsiteY10" fmla="*/ 0 h 594360"/>
              <a:gd name="connsiteX11" fmla="*/ 28766 w 5729478"/>
              <a:gd name="connsiteY11" fmla="*/ 2900 h 594360"/>
              <a:gd name="connsiteX12" fmla="*/ 28766 w 5729478"/>
              <a:gd name="connsiteY12" fmla="*/ 591460 h 594360"/>
              <a:gd name="connsiteX13" fmla="*/ 0 w 5729478"/>
              <a:gd name="connsiteY13" fmla="*/ 0 h 594360"/>
              <a:gd name="connsiteX0" fmla="*/ 0 w 5700712"/>
              <a:gd name="connsiteY0" fmla="*/ 0 h 594360"/>
              <a:gd name="connsiteX1" fmla="*/ 5700712 w 5700712"/>
              <a:gd name="connsiteY1" fmla="*/ 0 h 594360"/>
              <a:gd name="connsiteX2" fmla="*/ 5700712 w 5700712"/>
              <a:gd name="connsiteY2" fmla="*/ 594360 h 594360"/>
              <a:gd name="connsiteX3" fmla="*/ 0 w 5700712"/>
              <a:gd name="connsiteY3" fmla="*/ 594360 h 594360"/>
              <a:gd name="connsiteX4" fmla="*/ 0 w 5700712"/>
              <a:gd name="connsiteY4" fmla="*/ 591460 h 594360"/>
              <a:gd name="connsiteX5" fmla="*/ 31126 w 5700712"/>
              <a:gd name="connsiteY5" fmla="*/ 588322 h 594360"/>
              <a:gd name="connsiteX6" fmla="*/ 268414 w 5700712"/>
              <a:gd name="connsiteY6" fmla="*/ 297180 h 594360"/>
              <a:gd name="connsiteX7" fmla="*/ 31126 w 5700712"/>
              <a:gd name="connsiteY7" fmla="*/ 6038 h 594360"/>
              <a:gd name="connsiteX8" fmla="*/ 0 w 5700712"/>
              <a:gd name="connsiteY8" fmla="*/ 2900 h 594360"/>
              <a:gd name="connsiteX9" fmla="*/ 0 w 5700712"/>
              <a:gd name="connsiteY9" fmla="*/ 0 h 594360"/>
              <a:gd name="connsiteX10" fmla="*/ 0 w 5700712"/>
              <a:gd name="connsiteY10" fmla="*/ 591460 h 594360"/>
              <a:gd name="connsiteX11" fmla="*/ 0 w 5700712"/>
              <a:gd name="connsiteY11" fmla="*/ 2900 h 594360"/>
              <a:gd name="connsiteX12" fmla="*/ 0 w 5700712"/>
              <a:gd name="connsiteY12" fmla="*/ 591460 h 594360"/>
              <a:gd name="connsiteX0" fmla="*/ 0 w 5700712"/>
              <a:gd name="connsiteY0" fmla="*/ 0 h 594360"/>
              <a:gd name="connsiteX1" fmla="*/ 5700712 w 5700712"/>
              <a:gd name="connsiteY1" fmla="*/ 0 h 594360"/>
              <a:gd name="connsiteX2" fmla="*/ 5700712 w 5700712"/>
              <a:gd name="connsiteY2" fmla="*/ 594360 h 594360"/>
              <a:gd name="connsiteX3" fmla="*/ 0 w 5700712"/>
              <a:gd name="connsiteY3" fmla="*/ 594360 h 594360"/>
              <a:gd name="connsiteX4" fmla="*/ 0 w 5700712"/>
              <a:gd name="connsiteY4" fmla="*/ 591460 h 594360"/>
              <a:gd name="connsiteX5" fmla="*/ 31126 w 5700712"/>
              <a:gd name="connsiteY5" fmla="*/ 588322 h 594360"/>
              <a:gd name="connsiteX6" fmla="*/ 268414 w 5700712"/>
              <a:gd name="connsiteY6" fmla="*/ 297180 h 594360"/>
              <a:gd name="connsiteX7" fmla="*/ 31126 w 5700712"/>
              <a:gd name="connsiteY7" fmla="*/ 6038 h 594360"/>
              <a:gd name="connsiteX8" fmla="*/ 0 w 5700712"/>
              <a:gd name="connsiteY8" fmla="*/ 2900 h 594360"/>
              <a:gd name="connsiteX9" fmla="*/ 0 w 5700712"/>
              <a:gd name="connsiteY9" fmla="*/ 0 h 594360"/>
              <a:gd name="connsiteX0" fmla="*/ 0 w 5700712"/>
              <a:gd name="connsiteY0" fmla="*/ 0 h 594360"/>
              <a:gd name="connsiteX1" fmla="*/ 5700712 w 5700712"/>
              <a:gd name="connsiteY1" fmla="*/ 0 h 594360"/>
              <a:gd name="connsiteX2" fmla="*/ 5700712 w 5700712"/>
              <a:gd name="connsiteY2" fmla="*/ 594360 h 594360"/>
              <a:gd name="connsiteX3" fmla="*/ 2851929 w 5700712"/>
              <a:gd name="connsiteY3" fmla="*/ 592667 h 594360"/>
              <a:gd name="connsiteX4" fmla="*/ 0 w 5700712"/>
              <a:gd name="connsiteY4" fmla="*/ 594360 h 594360"/>
              <a:gd name="connsiteX5" fmla="*/ 0 w 5700712"/>
              <a:gd name="connsiteY5" fmla="*/ 591460 h 594360"/>
              <a:gd name="connsiteX6" fmla="*/ 31126 w 5700712"/>
              <a:gd name="connsiteY6" fmla="*/ 588322 h 594360"/>
              <a:gd name="connsiteX7" fmla="*/ 268414 w 5700712"/>
              <a:gd name="connsiteY7" fmla="*/ 297180 h 594360"/>
              <a:gd name="connsiteX8" fmla="*/ 31126 w 5700712"/>
              <a:gd name="connsiteY8" fmla="*/ 6038 h 594360"/>
              <a:gd name="connsiteX9" fmla="*/ 0 w 5700712"/>
              <a:gd name="connsiteY9" fmla="*/ 2900 h 594360"/>
              <a:gd name="connsiteX10" fmla="*/ 0 w 5700712"/>
              <a:gd name="connsiteY10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00712" h="594360">
                <a:moveTo>
                  <a:pt x="0" y="0"/>
                </a:moveTo>
                <a:lnTo>
                  <a:pt x="5700712" y="0"/>
                </a:lnTo>
                <a:lnTo>
                  <a:pt x="5700712" y="594360"/>
                </a:lnTo>
                <a:lnTo>
                  <a:pt x="2851929" y="592667"/>
                </a:lnTo>
                <a:lnTo>
                  <a:pt x="0" y="594360"/>
                </a:lnTo>
                <a:lnTo>
                  <a:pt x="0" y="591460"/>
                </a:lnTo>
                <a:lnTo>
                  <a:pt x="31126" y="588322"/>
                </a:lnTo>
                <a:cubicBezTo>
                  <a:pt x="166546" y="560611"/>
                  <a:pt x="268414" y="440792"/>
                  <a:pt x="268414" y="297180"/>
                </a:cubicBezTo>
                <a:cubicBezTo>
                  <a:pt x="268414" y="153568"/>
                  <a:pt x="166546" y="33749"/>
                  <a:pt x="31126" y="6038"/>
                </a:cubicBezTo>
                <a:lnTo>
                  <a:pt x="0" y="2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55448">
            <a:noAutofit/>
          </a:bodyPr>
          <a:lstStyle>
            <a:lvl1pPr algn="ctr">
              <a:defRPr sz="1800" b="1">
                <a:latin typeface="+mj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77A040FE-E695-795B-7237-31D38995F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3822" y="1588863"/>
            <a:ext cx="3122280" cy="35423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B488AE11-C26C-E451-4166-43BA85C623AB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7415213" y="3047117"/>
            <a:ext cx="960120" cy="9601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D3119FA-A1F8-95B8-5243-24F83422CAD2}"/>
              </a:ext>
            </a:extLst>
          </p:cNvPr>
          <p:cNvSpPr>
            <a:spLocks noGrp="1"/>
          </p:cNvSpPr>
          <p:nvPr>
            <p:ph type="body" sz="quarter" idx="140" hasCustomPrompt="1"/>
          </p:nvPr>
        </p:nvSpPr>
        <p:spPr>
          <a:xfrm>
            <a:off x="7969351" y="3081405"/>
            <a:ext cx="3263663" cy="891540"/>
          </a:xfrm>
          <a:custGeom>
            <a:avLst/>
            <a:gdLst>
              <a:gd name="connsiteX0" fmla="*/ 325946 w 6026658"/>
              <a:gd name="connsiteY0" fmla="*/ 0 h 594360"/>
              <a:gd name="connsiteX1" fmla="*/ 6026658 w 6026658"/>
              <a:gd name="connsiteY1" fmla="*/ 0 h 594360"/>
              <a:gd name="connsiteX2" fmla="*/ 6026658 w 6026658"/>
              <a:gd name="connsiteY2" fmla="*/ 594360 h 594360"/>
              <a:gd name="connsiteX3" fmla="*/ 325946 w 6026658"/>
              <a:gd name="connsiteY3" fmla="*/ 594360 h 594360"/>
              <a:gd name="connsiteX4" fmla="*/ 325946 w 6026658"/>
              <a:gd name="connsiteY4" fmla="*/ 591460 h 594360"/>
              <a:gd name="connsiteX5" fmla="*/ 357072 w 6026658"/>
              <a:gd name="connsiteY5" fmla="*/ 588322 h 594360"/>
              <a:gd name="connsiteX6" fmla="*/ 594360 w 6026658"/>
              <a:gd name="connsiteY6" fmla="*/ 297180 h 594360"/>
              <a:gd name="connsiteX7" fmla="*/ 357072 w 6026658"/>
              <a:gd name="connsiteY7" fmla="*/ 6038 h 594360"/>
              <a:gd name="connsiteX8" fmla="*/ 325946 w 6026658"/>
              <a:gd name="connsiteY8" fmla="*/ 2900 h 594360"/>
              <a:gd name="connsiteX9" fmla="*/ 297180 w 6026658"/>
              <a:gd name="connsiteY9" fmla="*/ 0 h 594360"/>
              <a:gd name="connsiteX10" fmla="*/ 325946 w 6026658"/>
              <a:gd name="connsiteY10" fmla="*/ 2900 h 594360"/>
              <a:gd name="connsiteX11" fmla="*/ 325946 w 6026658"/>
              <a:gd name="connsiteY11" fmla="*/ 591460 h 594360"/>
              <a:gd name="connsiteX12" fmla="*/ 297180 w 6026658"/>
              <a:gd name="connsiteY12" fmla="*/ 594360 h 594360"/>
              <a:gd name="connsiteX13" fmla="*/ 0 w 6026658"/>
              <a:gd name="connsiteY13" fmla="*/ 297180 h 594360"/>
              <a:gd name="connsiteX14" fmla="*/ 297180 w 6026658"/>
              <a:gd name="connsiteY14" fmla="*/ 0 h 594360"/>
              <a:gd name="connsiteX0" fmla="*/ 32362 w 5733074"/>
              <a:gd name="connsiteY0" fmla="*/ 0 h 594360"/>
              <a:gd name="connsiteX1" fmla="*/ 5733074 w 5733074"/>
              <a:gd name="connsiteY1" fmla="*/ 0 h 594360"/>
              <a:gd name="connsiteX2" fmla="*/ 5733074 w 5733074"/>
              <a:gd name="connsiteY2" fmla="*/ 594360 h 594360"/>
              <a:gd name="connsiteX3" fmla="*/ 32362 w 5733074"/>
              <a:gd name="connsiteY3" fmla="*/ 594360 h 594360"/>
              <a:gd name="connsiteX4" fmla="*/ 32362 w 5733074"/>
              <a:gd name="connsiteY4" fmla="*/ 591460 h 594360"/>
              <a:gd name="connsiteX5" fmla="*/ 63488 w 5733074"/>
              <a:gd name="connsiteY5" fmla="*/ 588322 h 594360"/>
              <a:gd name="connsiteX6" fmla="*/ 300776 w 5733074"/>
              <a:gd name="connsiteY6" fmla="*/ 297180 h 594360"/>
              <a:gd name="connsiteX7" fmla="*/ 63488 w 5733074"/>
              <a:gd name="connsiteY7" fmla="*/ 6038 h 594360"/>
              <a:gd name="connsiteX8" fmla="*/ 32362 w 5733074"/>
              <a:gd name="connsiteY8" fmla="*/ 2900 h 594360"/>
              <a:gd name="connsiteX9" fmla="*/ 32362 w 5733074"/>
              <a:gd name="connsiteY9" fmla="*/ 0 h 594360"/>
              <a:gd name="connsiteX10" fmla="*/ 3596 w 5733074"/>
              <a:gd name="connsiteY10" fmla="*/ 0 h 594360"/>
              <a:gd name="connsiteX11" fmla="*/ 32362 w 5733074"/>
              <a:gd name="connsiteY11" fmla="*/ 2900 h 594360"/>
              <a:gd name="connsiteX12" fmla="*/ 32362 w 5733074"/>
              <a:gd name="connsiteY12" fmla="*/ 591460 h 594360"/>
              <a:gd name="connsiteX13" fmla="*/ 3596 w 5733074"/>
              <a:gd name="connsiteY13" fmla="*/ 594360 h 594360"/>
              <a:gd name="connsiteX14" fmla="*/ 3596 w 5733074"/>
              <a:gd name="connsiteY14" fmla="*/ 0 h 594360"/>
              <a:gd name="connsiteX0" fmla="*/ 28766 w 5729478"/>
              <a:gd name="connsiteY0" fmla="*/ 0 h 594360"/>
              <a:gd name="connsiteX1" fmla="*/ 5729478 w 5729478"/>
              <a:gd name="connsiteY1" fmla="*/ 0 h 594360"/>
              <a:gd name="connsiteX2" fmla="*/ 5729478 w 5729478"/>
              <a:gd name="connsiteY2" fmla="*/ 594360 h 594360"/>
              <a:gd name="connsiteX3" fmla="*/ 28766 w 5729478"/>
              <a:gd name="connsiteY3" fmla="*/ 594360 h 594360"/>
              <a:gd name="connsiteX4" fmla="*/ 28766 w 5729478"/>
              <a:gd name="connsiteY4" fmla="*/ 591460 h 594360"/>
              <a:gd name="connsiteX5" fmla="*/ 59892 w 5729478"/>
              <a:gd name="connsiteY5" fmla="*/ 588322 h 594360"/>
              <a:gd name="connsiteX6" fmla="*/ 297180 w 5729478"/>
              <a:gd name="connsiteY6" fmla="*/ 297180 h 594360"/>
              <a:gd name="connsiteX7" fmla="*/ 59892 w 5729478"/>
              <a:gd name="connsiteY7" fmla="*/ 6038 h 594360"/>
              <a:gd name="connsiteX8" fmla="*/ 28766 w 5729478"/>
              <a:gd name="connsiteY8" fmla="*/ 2900 h 594360"/>
              <a:gd name="connsiteX9" fmla="*/ 28766 w 5729478"/>
              <a:gd name="connsiteY9" fmla="*/ 0 h 594360"/>
              <a:gd name="connsiteX10" fmla="*/ 0 w 5729478"/>
              <a:gd name="connsiteY10" fmla="*/ 0 h 594360"/>
              <a:gd name="connsiteX11" fmla="*/ 28766 w 5729478"/>
              <a:gd name="connsiteY11" fmla="*/ 2900 h 594360"/>
              <a:gd name="connsiteX12" fmla="*/ 28766 w 5729478"/>
              <a:gd name="connsiteY12" fmla="*/ 591460 h 594360"/>
              <a:gd name="connsiteX13" fmla="*/ 0 w 5729478"/>
              <a:gd name="connsiteY13" fmla="*/ 0 h 594360"/>
              <a:gd name="connsiteX0" fmla="*/ 0 w 5700712"/>
              <a:gd name="connsiteY0" fmla="*/ 0 h 594360"/>
              <a:gd name="connsiteX1" fmla="*/ 5700712 w 5700712"/>
              <a:gd name="connsiteY1" fmla="*/ 0 h 594360"/>
              <a:gd name="connsiteX2" fmla="*/ 5700712 w 5700712"/>
              <a:gd name="connsiteY2" fmla="*/ 594360 h 594360"/>
              <a:gd name="connsiteX3" fmla="*/ 0 w 5700712"/>
              <a:gd name="connsiteY3" fmla="*/ 594360 h 594360"/>
              <a:gd name="connsiteX4" fmla="*/ 0 w 5700712"/>
              <a:gd name="connsiteY4" fmla="*/ 591460 h 594360"/>
              <a:gd name="connsiteX5" fmla="*/ 31126 w 5700712"/>
              <a:gd name="connsiteY5" fmla="*/ 588322 h 594360"/>
              <a:gd name="connsiteX6" fmla="*/ 268414 w 5700712"/>
              <a:gd name="connsiteY6" fmla="*/ 297180 h 594360"/>
              <a:gd name="connsiteX7" fmla="*/ 31126 w 5700712"/>
              <a:gd name="connsiteY7" fmla="*/ 6038 h 594360"/>
              <a:gd name="connsiteX8" fmla="*/ 0 w 5700712"/>
              <a:gd name="connsiteY8" fmla="*/ 2900 h 594360"/>
              <a:gd name="connsiteX9" fmla="*/ 0 w 5700712"/>
              <a:gd name="connsiteY9" fmla="*/ 0 h 594360"/>
              <a:gd name="connsiteX10" fmla="*/ 0 w 5700712"/>
              <a:gd name="connsiteY10" fmla="*/ 591460 h 594360"/>
              <a:gd name="connsiteX11" fmla="*/ 0 w 5700712"/>
              <a:gd name="connsiteY11" fmla="*/ 2900 h 594360"/>
              <a:gd name="connsiteX12" fmla="*/ 0 w 5700712"/>
              <a:gd name="connsiteY12" fmla="*/ 591460 h 594360"/>
              <a:gd name="connsiteX0" fmla="*/ 0 w 5700712"/>
              <a:gd name="connsiteY0" fmla="*/ 0 h 594360"/>
              <a:gd name="connsiteX1" fmla="*/ 5700712 w 5700712"/>
              <a:gd name="connsiteY1" fmla="*/ 0 h 594360"/>
              <a:gd name="connsiteX2" fmla="*/ 5700712 w 5700712"/>
              <a:gd name="connsiteY2" fmla="*/ 594360 h 594360"/>
              <a:gd name="connsiteX3" fmla="*/ 0 w 5700712"/>
              <a:gd name="connsiteY3" fmla="*/ 594360 h 594360"/>
              <a:gd name="connsiteX4" fmla="*/ 0 w 5700712"/>
              <a:gd name="connsiteY4" fmla="*/ 591460 h 594360"/>
              <a:gd name="connsiteX5" fmla="*/ 31126 w 5700712"/>
              <a:gd name="connsiteY5" fmla="*/ 588322 h 594360"/>
              <a:gd name="connsiteX6" fmla="*/ 268414 w 5700712"/>
              <a:gd name="connsiteY6" fmla="*/ 297180 h 594360"/>
              <a:gd name="connsiteX7" fmla="*/ 31126 w 5700712"/>
              <a:gd name="connsiteY7" fmla="*/ 6038 h 594360"/>
              <a:gd name="connsiteX8" fmla="*/ 0 w 5700712"/>
              <a:gd name="connsiteY8" fmla="*/ 2900 h 594360"/>
              <a:gd name="connsiteX9" fmla="*/ 0 w 5700712"/>
              <a:gd name="connsiteY9" fmla="*/ 0 h 594360"/>
              <a:gd name="connsiteX0" fmla="*/ 0 w 5700712"/>
              <a:gd name="connsiteY0" fmla="*/ 0 h 594360"/>
              <a:gd name="connsiteX1" fmla="*/ 2175192 w 5700712"/>
              <a:gd name="connsiteY1" fmla="*/ 0 h 594360"/>
              <a:gd name="connsiteX2" fmla="*/ 5700712 w 5700712"/>
              <a:gd name="connsiteY2" fmla="*/ 594360 h 594360"/>
              <a:gd name="connsiteX3" fmla="*/ 0 w 5700712"/>
              <a:gd name="connsiteY3" fmla="*/ 594360 h 594360"/>
              <a:gd name="connsiteX4" fmla="*/ 0 w 5700712"/>
              <a:gd name="connsiteY4" fmla="*/ 591460 h 594360"/>
              <a:gd name="connsiteX5" fmla="*/ 31126 w 5700712"/>
              <a:gd name="connsiteY5" fmla="*/ 588322 h 594360"/>
              <a:gd name="connsiteX6" fmla="*/ 268414 w 5700712"/>
              <a:gd name="connsiteY6" fmla="*/ 297180 h 594360"/>
              <a:gd name="connsiteX7" fmla="*/ 31126 w 5700712"/>
              <a:gd name="connsiteY7" fmla="*/ 6038 h 594360"/>
              <a:gd name="connsiteX8" fmla="*/ 0 w 5700712"/>
              <a:gd name="connsiteY8" fmla="*/ 2900 h 594360"/>
              <a:gd name="connsiteX9" fmla="*/ 0 w 5700712"/>
              <a:gd name="connsiteY9" fmla="*/ 0 h 594360"/>
              <a:gd name="connsiteX0" fmla="*/ 0 w 2185352"/>
              <a:gd name="connsiteY0" fmla="*/ 0 h 594360"/>
              <a:gd name="connsiteX1" fmla="*/ 2175192 w 2185352"/>
              <a:gd name="connsiteY1" fmla="*/ 0 h 594360"/>
              <a:gd name="connsiteX2" fmla="*/ 2185352 w 2185352"/>
              <a:gd name="connsiteY2" fmla="*/ 589280 h 594360"/>
              <a:gd name="connsiteX3" fmla="*/ 0 w 2185352"/>
              <a:gd name="connsiteY3" fmla="*/ 594360 h 594360"/>
              <a:gd name="connsiteX4" fmla="*/ 0 w 2185352"/>
              <a:gd name="connsiteY4" fmla="*/ 591460 h 594360"/>
              <a:gd name="connsiteX5" fmla="*/ 31126 w 2185352"/>
              <a:gd name="connsiteY5" fmla="*/ 588322 h 594360"/>
              <a:gd name="connsiteX6" fmla="*/ 268414 w 2185352"/>
              <a:gd name="connsiteY6" fmla="*/ 297180 h 594360"/>
              <a:gd name="connsiteX7" fmla="*/ 31126 w 2185352"/>
              <a:gd name="connsiteY7" fmla="*/ 6038 h 594360"/>
              <a:gd name="connsiteX8" fmla="*/ 0 w 2185352"/>
              <a:gd name="connsiteY8" fmla="*/ 2900 h 594360"/>
              <a:gd name="connsiteX9" fmla="*/ 0 w 2185352"/>
              <a:gd name="connsiteY9" fmla="*/ 0 h 594360"/>
              <a:gd name="connsiteX0" fmla="*/ 0 w 2175192"/>
              <a:gd name="connsiteY0" fmla="*/ 0 h 599440"/>
              <a:gd name="connsiteX1" fmla="*/ 2175192 w 2175192"/>
              <a:gd name="connsiteY1" fmla="*/ 0 h 599440"/>
              <a:gd name="connsiteX2" fmla="*/ 2170112 w 2175192"/>
              <a:gd name="connsiteY2" fmla="*/ 599440 h 599440"/>
              <a:gd name="connsiteX3" fmla="*/ 0 w 2175192"/>
              <a:gd name="connsiteY3" fmla="*/ 594360 h 599440"/>
              <a:gd name="connsiteX4" fmla="*/ 0 w 2175192"/>
              <a:gd name="connsiteY4" fmla="*/ 591460 h 599440"/>
              <a:gd name="connsiteX5" fmla="*/ 31126 w 2175192"/>
              <a:gd name="connsiteY5" fmla="*/ 588322 h 599440"/>
              <a:gd name="connsiteX6" fmla="*/ 268414 w 2175192"/>
              <a:gd name="connsiteY6" fmla="*/ 297180 h 599440"/>
              <a:gd name="connsiteX7" fmla="*/ 31126 w 2175192"/>
              <a:gd name="connsiteY7" fmla="*/ 6038 h 599440"/>
              <a:gd name="connsiteX8" fmla="*/ 0 w 2175192"/>
              <a:gd name="connsiteY8" fmla="*/ 2900 h 599440"/>
              <a:gd name="connsiteX9" fmla="*/ 0 w 2175192"/>
              <a:gd name="connsiteY9" fmla="*/ 0 h 599440"/>
              <a:gd name="connsiteX0" fmla="*/ 0 w 2175192"/>
              <a:gd name="connsiteY0" fmla="*/ 0 h 594360"/>
              <a:gd name="connsiteX1" fmla="*/ 2175192 w 2175192"/>
              <a:gd name="connsiteY1" fmla="*/ 0 h 594360"/>
              <a:gd name="connsiteX2" fmla="*/ 2170112 w 2175192"/>
              <a:gd name="connsiteY2" fmla="*/ 589280 h 594360"/>
              <a:gd name="connsiteX3" fmla="*/ 0 w 2175192"/>
              <a:gd name="connsiteY3" fmla="*/ 594360 h 594360"/>
              <a:gd name="connsiteX4" fmla="*/ 0 w 2175192"/>
              <a:gd name="connsiteY4" fmla="*/ 591460 h 594360"/>
              <a:gd name="connsiteX5" fmla="*/ 31126 w 2175192"/>
              <a:gd name="connsiteY5" fmla="*/ 588322 h 594360"/>
              <a:gd name="connsiteX6" fmla="*/ 268414 w 2175192"/>
              <a:gd name="connsiteY6" fmla="*/ 297180 h 594360"/>
              <a:gd name="connsiteX7" fmla="*/ 31126 w 2175192"/>
              <a:gd name="connsiteY7" fmla="*/ 6038 h 594360"/>
              <a:gd name="connsiteX8" fmla="*/ 0 w 2175192"/>
              <a:gd name="connsiteY8" fmla="*/ 2900 h 594360"/>
              <a:gd name="connsiteX9" fmla="*/ 0 w 2175192"/>
              <a:gd name="connsiteY9" fmla="*/ 0 h 594360"/>
              <a:gd name="connsiteX0" fmla="*/ 0 w 2175192"/>
              <a:gd name="connsiteY0" fmla="*/ 0 h 596900"/>
              <a:gd name="connsiteX1" fmla="*/ 2175192 w 2175192"/>
              <a:gd name="connsiteY1" fmla="*/ 0 h 596900"/>
              <a:gd name="connsiteX2" fmla="*/ 2170112 w 2175192"/>
              <a:gd name="connsiteY2" fmla="*/ 596900 h 596900"/>
              <a:gd name="connsiteX3" fmla="*/ 0 w 2175192"/>
              <a:gd name="connsiteY3" fmla="*/ 594360 h 596900"/>
              <a:gd name="connsiteX4" fmla="*/ 0 w 2175192"/>
              <a:gd name="connsiteY4" fmla="*/ 591460 h 596900"/>
              <a:gd name="connsiteX5" fmla="*/ 31126 w 2175192"/>
              <a:gd name="connsiteY5" fmla="*/ 588322 h 596900"/>
              <a:gd name="connsiteX6" fmla="*/ 268414 w 2175192"/>
              <a:gd name="connsiteY6" fmla="*/ 297180 h 596900"/>
              <a:gd name="connsiteX7" fmla="*/ 31126 w 2175192"/>
              <a:gd name="connsiteY7" fmla="*/ 6038 h 596900"/>
              <a:gd name="connsiteX8" fmla="*/ 0 w 2175192"/>
              <a:gd name="connsiteY8" fmla="*/ 2900 h 596900"/>
              <a:gd name="connsiteX9" fmla="*/ 0 w 2175192"/>
              <a:gd name="connsiteY9" fmla="*/ 0 h 596900"/>
              <a:gd name="connsiteX0" fmla="*/ 0 w 2175192"/>
              <a:gd name="connsiteY0" fmla="*/ 0 h 596900"/>
              <a:gd name="connsiteX1" fmla="*/ 2175192 w 2175192"/>
              <a:gd name="connsiteY1" fmla="*/ 0 h 596900"/>
              <a:gd name="connsiteX2" fmla="*/ 2170112 w 2175192"/>
              <a:gd name="connsiteY2" fmla="*/ 596900 h 596900"/>
              <a:gd name="connsiteX3" fmla="*/ 0 w 2175192"/>
              <a:gd name="connsiteY3" fmla="*/ 594360 h 596900"/>
              <a:gd name="connsiteX4" fmla="*/ 0 w 2175192"/>
              <a:gd name="connsiteY4" fmla="*/ 591460 h 596900"/>
              <a:gd name="connsiteX5" fmla="*/ 31126 w 2175192"/>
              <a:gd name="connsiteY5" fmla="*/ 588322 h 596900"/>
              <a:gd name="connsiteX6" fmla="*/ 268414 w 2175192"/>
              <a:gd name="connsiteY6" fmla="*/ 297180 h 596900"/>
              <a:gd name="connsiteX7" fmla="*/ 31126 w 2175192"/>
              <a:gd name="connsiteY7" fmla="*/ 6038 h 596900"/>
              <a:gd name="connsiteX8" fmla="*/ 0 w 2175192"/>
              <a:gd name="connsiteY8" fmla="*/ 2900 h 596900"/>
              <a:gd name="connsiteX9" fmla="*/ 0 w 2175192"/>
              <a:gd name="connsiteY9" fmla="*/ 0 h 596900"/>
              <a:gd name="connsiteX0" fmla="*/ 0 w 2175192"/>
              <a:gd name="connsiteY0" fmla="*/ 0 h 594995"/>
              <a:gd name="connsiteX1" fmla="*/ 2175192 w 2175192"/>
              <a:gd name="connsiteY1" fmla="*/ 0 h 594995"/>
              <a:gd name="connsiteX2" fmla="*/ 2170112 w 2175192"/>
              <a:gd name="connsiteY2" fmla="*/ 594995 h 594995"/>
              <a:gd name="connsiteX3" fmla="*/ 0 w 2175192"/>
              <a:gd name="connsiteY3" fmla="*/ 594360 h 594995"/>
              <a:gd name="connsiteX4" fmla="*/ 0 w 2175192"/>
              <a:gd name="connsiteY4" fmla="*/ 591460 h 594995"/>
              <a:gd name="connsiteX5" fmla="*/ 31126 w 2175192"/>
              <a:gd name="connsiteY5" fmla="*/ 588322 h 594995"/>
              <a:gd name="connsiteX6" fmla="*/ 268414 w 2175192"/>
              <a:gd name="connsiteY6" fmla="*/ 297180 h 594995"/>
              <a:gd name="connsiteX7" fmla="*/ 31126 w 2175192"/>
              <a:gd name="connsiteY7" fmla="*/ 6038 h 594995"/>
              <a:gd name="connsiteX8" fmla="*/ 0 w 2175192"/>
              <a:gd name="connsiteY8" fmla="*/ 2900 h 594995"/>
              <a:gd name="connsiteX9" fmla="*/ 0 w 2175192"/>
              <a:gd name="connsiteY9" fmla="*/ 0 h 594995"/>
              <a:gd name="connsiteX0" fmla="*/ 0 w 2176252"/>
              <a:gd name="connsiteY0" fmla="*/ 0 h 594360"/>
              <a:gd name="connsiteX1" fmla="*/ 2175192 w 2176252"/>
              <a:gd name="connsiteY1" fmla="*/ 0 h 594360"/>
              <a:gd name="connsiteX2" fmla="*/ 2175827 w 2176252"/>
              <a:gd name="connsiteY2" fmla="*/ 591185 h 594360"/>
              <a:gd name="connsiteX3" fmla="*/ 0 w 2176252"/>
              <a:gd name="connsiteY3" fmla="*/ 594360 h 594360"/>
              <a:gd name="connsiteX4" fmla="*/ 0 w 2176252"/>
              <a:gd name="connsiteY4" fmla="*/ 591460 h 594360"/>
              <a:gd name="connsiteX5" fmla="*/ 31126 w 2176252"/>
              <a:gd name="connsiteY5" fmla="*/ 588322 h 594360"/>
              <a:gd name="connsiteX6" fmla="*/ 268414 w 2176252"/>
              <a:gd name="connsiteY6" fmla="*/ 297180 h 594360"/>
              <a:gd name="connsiteX7" fmla="*/ 31126 w 2176252"/>
              <a:gd name="connsiteY7" fmla="*/ 6038 h 594360"/>
              <a:gd name="connsiteX8" fmla="*/ 0 w 2176252"/>
              <a:gd name="connsiteY8" fmla="*/ 2900 h 594360"/>
              <a:gd name="connsiteX9" fmla="*/ 0 w 2176252"/>
              <a:gd name="connsiteY9" fmla="*/ 0 h 594360"/>
              <a:gd name="connsiteX0" fmla="*/ 0 w 2175192"/>
              <a:gd name="connsiteY0" fmla="*/ 0 h 594360"/>
              <a:gd name="connsiteX1" fmla="*/ 2175192 w 2175192"/>
              <a:gd name="connsiteY1" fmla="*/ 0 h 594360"/>
              <a:gd name="connsiteX2" fmla="*/ 2173922 w 2175192"/>
              <a:gd name="connsiteY2" fmla="*/ 591185 h 594360"/>
              <a:gd name="connsiteX3" fmla="*/ 0 w 2175192"/>
              <a:gd name="connsiteY3" fmla="*/ 594360 h 594360"/>
              <a:gd name="connsiteX4" fmla="*/ 0 w 2175192"/>
              <a:gd name="connsiteY4" fmla="*/ 591460 h 594360"/>
              <a:gd name="connsiteX5" fmla="*/ 31126 w 2175192"/>
              <a:gd name="connsiteY5" fmla="*/ 588322 h 594360"/>
              <a:gd name="connsiteX6" fmla="*/ 268414 w 2175192"/>
              <a:gd name="connsiteY6" fmla="*/ 297180 h 594360"/>
              <a:gd name="connsiteX7" fmla="*/ 31126 w 2175192"/>
              <a:gd name="connsiteY7" fmla="*/ 6038 h 594360"/>
              <a:gd name="connsiteX8" fmla="*/ 0 w 2175192"/>
              <a:gd name="connsiteY8" fmla="*/ 2900 h 594360"/>
              <a:gd name="connsiteX9" fmla="*/ 0 w 2175192"/>
              <a:gd name="connsiteY9" fmla="*/ 0 h 594360"/>
              <a:gd name="connsiteX0" fmla="*/ 0 w 2336518"/>
              <a:gd name="connsiteY0" fmla="*/ 0 h 594360"/>
              <a:gd name="connsiteX1" fmla="*/ 2175192 w 2336518"/>
              <a:gd name="connsiteY1" fmla="*/ 0 h 594360"/>
              <a:gd name="connsiteX2" fmla="*/ 2175654 w 2336518"/>
              <a:gd name="connsiteY2" fmla="*/ 279355 h 594360"/>
              <a:gd name="connsiteX3" fmla="*/ 2173922 w 2336518"/>
              <a:gd name="connsiteY3" fmla="*/ 591185 h 594360"/>
              <a:gd name="connsiteX4" fmla="*/ 0 w 2336518"/>
              <a:gd name="connsiteY4" fmla="*/ 594360 h 594360"/>
              <a:gd name="connsiteX5" fmla="*/ 0 w 2336518"/>
              <a:gd name="connsiteY5" fmla="*/ 591460 h 594360"/>
              <a:gd name="connsiteX6" fmla="*/ 31126 w 2336518"/>
              <a:gd name="connsiteY6" fmla="*/ 588322 h 594360"/>
              <a:gd name="connsiteX7" fmla="*/ 268414 w 2336518"/>
              <a:gd name="connsiteY7" fmla="*/ 297180 h 594360"/>
              <a:gd name="connsiteX8" fmla="*/ 31126 w 2336518"/>
              <a:gd name="connsiteY8" fmla="*/ 6038 h 594360"/>
              <a:gd name="connsiteX9" fmla="*/ 0 w 2336518"/>
              <a:gd name="connsiteY9" fmla="*/ 2900 h 594360"/>
              <a:gd name="connsiteX10" fmla="*/ 0 w 2336518"/>
              <a:gd name="connsiteY10" fmla="*/ 0 h 594360"/>
              <a:gd name="connsiteX0" fmla="*/ 0 w 2336518"/>
              <a:gd name="connsiteY0" fmla="*/ 0 h 594360"/>
              <a:gd name="connsiteX1" fmla="*/ 2175192 w 2336518"/>
              <a:gd name="connsiteY1" fmla="*/ 0 h 594360"/>
              <a:gd name="connsiteX2" fmla="*/ 2175654 w 2336518"/>
              <a:gd name="connsiteY2" fmla="*/ 279355 h 594360"/>
              <a:gd name="connsiteX3" fmla="*/ 2173922 w 2336518"/>
              <a:gd name="connsiteY3" fmla="*/ 591185 h 594360"/>
              <a:gd name="connsiteX4" fmla="*/ 0 w 2336518"/>
              <a:gd name="connsiteY4" fmla="*/ 594360 h 594360"/>
              <a:gd name="connsiteX5" fmla="*/ 0 w 2336518"/>
              <a:gd name="connsiteY5" fmla="*/ 591460 h 594360"/>
              <a:gd name="connsiteX6" fmla="*/ 31126 w 2336518"/>
              <a:gd name="connsiteY6" fmla="*/ 588322 h 594360"/>
              <a:gd name="connsiteX7" fmla="*/ 268414 w 2336518"/>
              <a:gd name="connsiteY7" fmla="*/ 297180 h 594360"/>
              <a:gd name="connsiteX8" fmla="*/ 31126 w 2336518"/>
              <a:gd name="connsiteY8" fmla="*/ 6038 h 594360"/>
              <a:gd name="connsiteX9" fmla="*/ 0 w 2336518"/>
              <a:gd name="connsiteY9" fmla="*/ 2900 h 594360"/>
              <a:gd name="connsiteX10" fmla="*/ 0 w 2336518"/>
              <a:gd name="connsiteY10" fmla="*/ 0 h 594360"/>
              <a:gd name="connsiteX0" fmla="*/ 0 w 2175775"/>
              <a:gd name="connsiteY0" fmla="*/ 0 h 594360"/>
              <a:gd name="connsiteX1" fmla="*/ 2175192 w 2175775"/>
              <a:gd name="connsiteY1" fmla="*/ 0 h 594360"/>
              <a:gd name="connsiteX2" fmla="*/ 2175654 w 2175775"/>
              <a:gd name="connsiteY2" fmla="*/ 279355 h 594360"/>
              <a:gd name="connsiteX3" fmla="*/ 2173922 w 2175775"/>
              <a:gd name="connsiteY3" fmla="*/ 591185 h 594360"/>
              <a:gd name="connsiteX4" fmla="*/ 0 w 2175775"/>
              <a:gd name="connsiteY4" fmla="*/ 594360 h 594360"/>
              <a:gd name="connsiteX5" fmla="*/ 0 w 2175775"/>
              <a:gd name="connsiteY5" fmla="*/ 591460 h 594360"/>
              <a:gd name="connsiteX6" fmla="*/ 31126 w 2175775"/>
              <a:gd name="connsiteY6" fmla="*/ 588322 h 594360"/>
              <a:gd name="connsiteX7" fmla="*/ 268414 w 2175775"/>
              <a:gd name="connsiteY7" fmla="*/ 297180 h 594360"/>
              <a:gd name="connsiteX8" fmla="*/ 31126 w 2175775"/>
              <a:gd name="connsiteY8" fmla="*/ 6038 h 594360"/>
              <a:gd name="connsiteX9" fmla="*/ 0 w 2175775"/>
              <a:gd name="connsiteY9" fmla="*/ 2900 h 594360"/>
              <a:gd name="connsiteX10" fmla="*/ 0 w 2175775"/>
              <a:gd name="connsiteY10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5775" h="594360">
                <a:moveTo>
                  <a:pt x="0" y="0"/>
                </a:moveTo>
                <a:lnTo>
                  <a:pt x="2175192" y="0"/>
                </a:lnTo>
                <a:cubicBezTo>
                  <a:pt x="2175851" y="172289"/>
                  <a:pt x="2175866" y="180824"/>
                  <a:pt x="2175654" y="279355"/>
                </a:cubicBezTo>
                <a:cubicBezTo>
                  <a:pt x="2175442" y="377886"/>
                  <a:pt x="2174581" y="412954"/>
                  <a:pt x="2173922" y="591185"/>
                </a:cubicBezTo>
                <a:lnTo>
                  <a:pt x="0" y="594360"/>
                </a:lnTo>
                <a:lnTo>
                  <a:pt x="0" y="591460"/>
                </a:lnTo>
                <a:lnTo>
                  <a:pt x="31126" y="588322"/>
                </a:lnTo>
                <a:cubicBezTo>
                  <a:pt x="166546" y="560611"/>
                  <a:pt x="268414" y="440792"/>
                  <a:pt x="268414" y="297180"/>
                </a:cubicBezTo>
                <a:cubicBezTo>
                  <a:pt x="268414" y="153568"/>
                  <a:pt x="166546" y="33749"/>
                  <a:pt x="31126" y="6038"/>
                </a:cubicBezTo>
                <a:lnTo>
                  <a:pt x="0" y="29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55448">
            <a:noAutofit/>
          </a:bodyPr>
          <a:lstStyle>
            <a:lvl1pPr algn="ctr">
              <a:defRPr sz="1800" b="1">
                <a:latin typeface="+mj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0" name="Text Placeholder 75">
            <a:extLst>
              <a:ext uri="{FF2B5EF4-FFF2-40B4-BE49-F238E27FC236}">
                <a16:creationId xmlns:a16="http://schemas.microsoft.com/office/drawing/2014/main" id="{C58AC76D-B9ED-7062-D3E3-13FD8271DF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62705" y="3530912"/>
            <a:ext cx="2277003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" name="Picture Placeholder 31">
            <a:extLst>
              <a:ext uri="{FF2B5EF4-FFF2-40B4-BE49-F238E27FC236}">
                <a16:creationId xmlns:a16="http://schemas.microsoft.com/office/drawing/2014/main" id="{632CCC6A-F5AB-66AC-4107-768E4A1926C3}"/>
              </a:ext>
            </a:extLst>
          </p:cNvPr>
          <p:cNvSpPr>
            <a:spLocks noGrp="1" noChangeAspect="1"/>
          </p:cNvSpPr>
          <p:nvPr>
            <p:ph type="pic" sz="quarter" idx="120"/>
          </p:nvPr>
        </p:nvSpPr>
        <p:spPr>
          <a:xfrm>
            <a:off x="2356878" y="5045636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570B9CE5-014B-7903-1142-D587DEA23A96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791351" y="5574983"/>
            <a:ext cx="2086602" cy="1116516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4" name="Text Placeholder 75">
            <a:extLst>
              <a:ext uri="{FF2B5EF4-FFF2-40B4-BE49-F238E27FC236}">
                <a16:creationId xmlns:a16="http://schemas.microsoft.com/office/drawing/2014/main" id="{5C65A84A-6687-DB0D-7D45-2F681B3A1245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943112" y="6208066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73E27D0A-277C-8BB7-E6E6-71DDA4C2CEA9}"/>
              </a:ext>
            </a:extLst>
          </p:cNvPr>
          <p:cNvSpPr>
            <a:spLocks noGrp="1" noChangeAspect="1"/>
          </p:cNvSpPr>
          <p:nvPr>
            <p:ph type="pic" sz="quarter" idx="123"/>
          </p:nvPr>
        </p:nvSpPr>
        <p:spPr>
          <a:xfrm>
            <a:off x="4876382" y="5045636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1ADB644A-C459-D9E3-1307-22432E71B582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4310855" y="5574983"/>
            <a:ext cx="2086602" cy="1116516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6" name="Text Placeholder 75">
            <a:extLst>
              <a:ext uri="{FF2B5EF4-FFF2-40B4-BE49-F238E27FC236}">
                <a16:creationId xmlns:a16="http://schemas.microsoft.com/office/drawing/2014/main" id="{4D848690-C6A7-F974-2A30-EB21C4078DB3}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4462616" y="6208066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Picture Placeholder 31">
            <a:extLst>
              <a:ext uri="{FF2B5EF4-FFF2-40B4-BE49-F238E27FC236}">
                <a16:creationId xmlns:a16="http://schemas.microsoft.com/office/drawing/2014/main" id="{82D52650-9910-99AE-2843-44FCFBD86B8F}"/>
              </a:ext>
            </a:extLst>
          </p:cNvPr>
          <p:cNvSpPr>
            <a:spLocks noGrp="1" noChangeAspect="1"/>
          </p:cNvSpPr>
          <p:nvPr>
            <p:ph type="pic" sz="quarter" idx="126"/>
          </p:nvPr>
        </p:nvSpPr>
        <p:spPr>
          <a:xfrm>
            <a:off x="7407818" y="5031351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877CD613-9D14-F3B4-7B06-06DFD1284080}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6842291" y="5560698"/>
            <a:ext cx="2086602" cy="1116516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9" name="Text Placeholder 75">
            <a:extLst>
              <a:ext uri="{FF2B5EF4-FFF2-40B4-BE49-F238E27FC236}">
                <a16:creationId xmlns:a16="http://schemas.microsoft.com/office/drawing/2014/main" id="{94448D2B-DA45-A3DD-8F02-08DF9CF0148F}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994052" y="6193782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Picture Placeholder 31">
            <a:extLst>
              <a:ext uri="{FF2B5EF4-FFF2-40B4-BE49-F238E27FC236}">
                <a16:creationId xmlns:a16="http://schemas.microsoft.com/office/drawing/2014/main" id="{2A640FE0-5DA1-B98A-3DC9-3EF1CA81EB7F}"/>
              </a:ext>
            </a:extLst>
          </p:cNvPr>
          <p:cNvSpPr>
            <a:spLocks noGrp="1" noChangeAspect="1"/>
          </p:cNvSpPr>
          <p:nvPr>
            <p:ph type="pic" sz="quarter" idx="129"/>
          </p:nvPr>
        </p:nvSpPr>
        <p:spPr>
          <a:xfrm>
            <a:off x="9930710" y="5031351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FF1DEEC8-1597-D1A5-650A-AF189DCD3DC7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9365183" y="5560698"/>
            <a:ext cx="2086602" cy="1116516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2" name="Text Placeholder 75">
            <a:extLst>
              <a:ext uri="{FF2B5EF4-FFF2-40B4-BE49-F238E27FC236}">
                <a16:creationId xmlns:a16="http://schemas.microsoft.com/office/drawing/2014/main" id="{23EC5F4B-DFF6-E05A-AFF7-EC4C56ED2099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9516944" y="6193782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1">
            <a:extLst>
              <a:ext uri="{FF2B5EF4-FFF2-40B4-BE49-F238E27FC236}">
                <a16:creationId xmlns:a16="http://schemas.microsoft.com/office/drawing/2014/main" id="{7760FA64-B668-D538-4264-FCAFB5810AB6}"/>
              </a:ext>
            </a:extLst>
          </p:cNvPr>
          <p:cNvSpPr>
            <a:spLocks noGrp="1" noChangeAspect="1"/>
          </p:cNvSpPr>
          <p:nvPr>
            <p:ph type="pic" sz="quarter" idx="132"/>
          </p:nvPr>
        </p:nvSpPr>
        <p:spPr>
          <a:xfrm>
            <a:off x="12457692" y="5045636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59764D93-AD4B-AFAD-E9A6-01D24557132A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11892165" y="5574983"/>
            <a:ext cx="2086602" cy="1116516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5" name="Text Placeholder 75">
            <a:extLst>
              <a:ext uri="{FF2B5EF4-FFF2-40B4-BE49-F238E27FC236}">
                <a16:creationId xmlns:a16="http://schemas.microsoft.com/office/drawing/2014/main" id="{39DF8CB7-7EDC-4DE2-2AFF-9B55ED1AA632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12043926" y="6208066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Picture Placeholder 31">
            <a:extLst>
              <a:ext uri="{FF2B5EF4-FFF2-40B4-BE49-F238E27FC236}">
                <a16:creationId xmlns:a16="http://schemas.microsoft.com/office/drawing/2014/main" id="{98948E72-A0B8-88A7-60C7-F0EFC3FD1BF9}"/>
              </a:ext>
            </a:extLst>
          </p:cNvPr>
          <p:cNvSpPr>
            <a:spLocks noGrp="1" noChangeAspect="1"/>
          </p:cNvSpPr>
          <p:nvPr>
            <p:ph type="pic" sz="quarter" idx="135"/>
          </p:nvPr>
        </p:nvSpPr>
        <p:spPr>
          <a:xfrm>
            <a:off x="14983268" y="5045636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4D42D67-6D37-7CB3-9F1E-F3F7198078C6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14417741" y="5574983"/>
            <a:ext cx="2086602" cy="1116516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89163"/>
              <a:gd name="connsiteY0" fmla="*/ 0 h 742439"/>
              <a:gd name="connsiteX1" fmla="*/ 367472 w 1389163"/>
              <a:gd name="connsiteY1" fmla="*/ 0 h 742439"/>
              <a:gd name="connsiteX2" fmla="*/ 370351 w 1389163"/>
              <a:gd name="connsiteY2" fmla="*/ 28559 h 742439"/>
              <a:gd name="connsiteX3" fmla="*/ 683889 w 1389163"/>
              <a:gd name="connsiteY3" fmla="*/ 284100 h 742439"/>
              <a:gd name="connsiteX4" fmla="*/ 997427 w 1389163"/>
              <a:gd name="connsiteY4" fmla="*/ 28559 h 742439"/>
              <a:gd name="connsiteX5" fmla="*/ 1000306 w 1389163"/>
              <a:gd name="connsiteY5" fmla="*/ 0 h 742439"/>
              <a:gd name="connsiteX6" fmla="*/ 1389163 w 1389163"/>
              <a:gd name="connsiteY6" fmla="*/ 0 h 742439"/>
              <a:gd name="connsiteX7" fmla="*/ 1389163 w 1389163"/>
              <a:gd name="connsiteY7" fmla="*/ 742439 h 742439"/>
              <a:gd name="connsiteX8" fmla="*/ 0 w 1389163"/>
              <a:gd name="connsiteY8" fmla="*/ 671954 h 742439"/>
              <a:gd name="connsiteX9" fmla="*/ 0 w 1389163"/>
              <a:gd name="connsiteY9" fmla="*/ 0 h 742439"/>
              <a:gd name="connsiteX0" fmla="*/ 0 w 1389163"/>
              <a:gd name="connsiteY0" fmla="*/ 0 h 748154"/>
              <a:gd name="connsiteX1" fmla="*/ 367472 w 1389163"/>
              <a:gd name="connsiteY1" fmla="*/ 0 h 748154"/>
              <a:gd name="connsiteX2" fmla="*/ 370351 w 1389163"/>
              <a:gd name="connsiteY2" fmla="*/ 28559 h 748154"/>
              <a:gd name="connsiteX3" fmla="*/ 683889 w 1389163"/>
              <a:gd name="connsiteY3" fmla="*/ 284100 h 748154"/>
              <a:gd name="connsiteX4" fmla="*/ 997427 w 1389163"/>
              <a:gd name="connsiteY4" fmla="*/ 28559 h 748154"/>
              <a:gd name="connsiteX5" fmla="*/ 1000306 w 1389163"/>
              <a:gd name="connsiteY5" fmla="*/ 0 h 748154"/>
              <a:gd name="connsiteX6" fmla="*/ 1389163 w 1389163"/>
              <a:gd name="connsiteY6" fmla="*/ 0 h 748154"/>
              <a:gd name="connsiteX7" fmla="*/ 1389163 w 1389163"/>
              <a:gd name="connsiteY7" fmla="*/ 742439 h 748154"/>
              <a:gd name="connsiteX8" fmla="*/ 3810 w 1389163"/>
              <a:gd name="connsiteY8" fmla="*/ 748154 h 748154"/>
              <a:gd name="connsiteX9" fmla="*/ 0 w 1389163"/>
              <a:gd name="connsiteY9" fmla="*/ 0 h 748154"/>
              <a:gd name="connsiteX0" fmla="*/ 0 w 1389163"/>
              <a:gd name="connsiteY0" fmla="*/ 0 h 744344"/>
              <a:gd name="connsiteX1" fmla="*/ 367472 w 1389163"/>
              <a:gd name="connsiteY1" fmla="*/ 0 h 744344"/>
              <a:gd name="connsiteX2" fmla="*/ 370351 w 1389163"/>
              <a:gd name="connsiteY2" fmla="*/ 28559 h 744344"/>
              <a:gd name="connsiteX3" fmla="*/ 683889 w 1389163"/>
              <a:gd name="connsiteY3" fmla="*/ 284100 h 744344"/>
              <a:gd name="connsiteX4" fmla="*/ 997427 w 1389163"/>
              <a:gd name="connsiteY4" fmla="*/ 28559 h 744344"/>
              <a:gd name="connsiteX5" fmla="*/ 1000306 w 1389163"/>
              <a:gd name="connsiteY5" fmla="*/ 0 h 744344"/>
              <a:gd name="connsiteX6" fmla="*/ 1389163 w 1389163"/>
              <a:gd name="connsiteY6" fmla="*/ 0 h 744344"/>
              <a:gd name="connsiteX7" fmla="*/ 1389163 w 1389163"/>
              <a:gd name="connsiteY7" fmla="*/ 742439 h 744344"/>
              <a:gd name="connsiteX8" fmla="*/ 1905 w 1389163"/>
              <a:gd name="connsiteY8" fmla="*/ 744344 h 744344"/>
              <a:gd name="connsiteX9" fmla="*/ 0 w 1389163"/>
              <a:gd name="connsiteY9" fmla="*/ 0 h 744344"/>
              <a:gd name="connsiteX0" fmla="*/ 1905 w 1391068"/>
              <a:gd name="connsiteY0" fmla="*/ 0 h 744344"/>
              <a:gd name="connsiteX1" fmla="*/ 369377 w 1391068"/>
              <a:gd name="connsiteY1" fmla="*/ 0 h 744344"/>
              <a:gd name="connsiteX2" fmla="*/ 372256 w 1391068"/>
              <a:gd name="connsiteY2" fmla="*/ 28559 h 744344"/>
              <a:gd name="connsiteX3" fmla="*/ 685794 w 1391068"/>
              <a:gd name="connsiteY3" fmla="*/ 284100 h 744344"/>
              <a:gd name="connsiteX4" fmla="*/ 999332 w 1391068"/>
              <a:gd name="connsiteY4" fmla="*/ 28559 h 744344"/>
              <a:gd name="connsiteX5" fmla="*/ 1002211 w 1391068"/>
              <a:gd name="connsiteY5" fmla="*/ 0 h 744344"/>
              <a:gd name="connsiteX6" fmla="*/ 1391068 w 1391068"/>
              <a:gd name="connsiteY6" fmla="*/ 0 h 744344"/>
              <a:gd name="connsiteX7" fmla="*/ 1391068 w 1391068"/>
              <a:gd name="connsiteY7" fmla="*/ 742439 h 744344"/>
              <a:gd name="connsiteX8" fmla="*/ 0 w 1391068"/>
              <a:gd name="connsiteY8" fmla="*/ 744344 h 744344"/>
              <a:gd name="connsiteX9" fmla="*/ 1905 w 1391068"/>
              <a:gd name="connsiteY9" fmla="*/ 0 h 74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91068" h="744344">
                <a:moveTo>
                  <a:pt x="1905" y="0"/>
                </a:moveTo>
                <a:lnTo>
                  <a:pt x="369377" y="0"/>
                </a:lnTo>
                <a:lnTo>
                  <a:pt x="372256" y="28559"/>
                </a:lnTo>
                <a:cubicBezTo>
                  <a:pt x="402099" y="174396"/>
                  <a:pt x="531135" y="284100"/>
                  <a:pt x="685794" y="284100"/>
                </a:cubicBezTo>
                <a:cubicBezTo>
                  <a:pt x="840453" y="284100"/>
                  <a:pt x="969490" y="174396"/>
                  <a:pt x="999332" y="28559"/>
                </a:cubicBezTo>
                <a:lnTo>
                  <a:pt x="1002211" y="0"/>
                </a:lnTo>
                <a:lnTo>
                  <a:pt x="1391068" y="0"/>
                </a:lnTo>
                <a:lnTo>
                  <a:pt x="1391068" y="742439"/>
                </a:lnTo>
                <a:lnTo>
                  <a:pt x="0" y="744344"/>
                </a:lnTo>
                <a:lnTo>
                  <a:pt x="1905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8" name="Text Placeholder 75">
            <a:extLst>
              <a:ext uri="{FF2B5EF4-FFF2-40B4-BE49-F238E27FC236}">
                <a16:creationId xmlns:a16="http://schemas.microsoft.com/office/drawing/2014/main" id="{DE303A2D-2EE1-37D9-C951-92B4B1A4805A}"/>
              </a:ext>
            </a:extLst>
          </p:cNvPr>
          <p:cNvSpPr>
            <a:spLocks noGrp="1"/>
          </p:cNvSpPr>
          <p:nvPr>
            <p:ph type="body" sz="quarter" idx="137" hasCustomPrompt="1"/>
          </p:nvPr>
        </p:nvSpPr>
        <p:spPr>
          <a:xfrm>
            <a:off x="14569502" y="6208066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8" name="Text Placeholder 75">
            <a:extLst>
              <a:ext uri="{FF2B5EF4-FFF2-40B4-BE49-F238E27FC236}">
                <a16:creationId xmlns:a16="http://schemas.microsoft.com/office/drawing/2014/main" id="{016B2E7A-2844-3C1F-1168-8C78EFA275B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2236" y="6992073"/>
            <a:ext cx="2084832" cy="897348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09" name="Text Placeholder 75">
            <a:extLst>
              <a:ext uri="{FF2B5EF4-FFF2-40B4-BE49-F238E27FC236}">
                <a16:creationId xmlns:a16="http://schemas.microsoft.com/office/drawing/2014/main" id="{3A6140E3-B1D7-0240-480B-F9DA41829D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43112" y="7427313"/>
            <a:ext cx="1783080" cy="31677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75">
            <a:extLst>
              <a:ext uri="{FF2B5EF4-FFF2-40B4-BE49-F238E27FC236}">
                <a16:creationId xmlns:a16="http://schemas.microsoft.com/office/drawing/2014/main" id="{CF99639C-6663-A667-BA8A-E5A22A3C4A1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311740" y="6992073"/>
            <a:ext cx="2084832" cy="897348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1" name="Text Placeholder 75">
            <a:extLst>
              <a:ext uri="{FF2B5EF4-FFF2-40B4-BE49-F238E27FC236}">
                <a16:creationId xmlns:a16="http://schemas.microsoft.com/office/drawing/2014/main" id="{F59A213C-16DA-27B7-2DEB-DCCAD474E5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62616" y="7427313"/>
            <a:ext cx="1783080" cy="31677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75">
            <a:extLst>
              <a:ext uri="{FF2B5EF4-FFF2-40B4-BE49-F238E27FC236}">
                <a16:creationId xmlns:a16="http://schemas.microsoft.com/office/drawing/2014/main" id="{F2CC9F27-3520-4DB1-9FC8-B8F49F7B0DA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843176" y="6992073"/>
            <a:ext cx="2084832" cy="897348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3" name="Text Placeholder 75">
            <a:extLst>
              <a:ext uri="{FF2B5EF4-FFF2-40B4-BE49-F238E27FC236}">
                <a16:creationId xmlns:a16="http://schemas.microsoft.com/office/drawing/2014/main" id="{4292FC52-1B26-6A2D-47BD-E11907C269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94052" y="7427313"/>
            <a:ext cx="1783080" cy="31677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75">
            <a:extLst>
              <a:ext uri="{FF2B5EF4-FFF2-40B4-BE49-F238E27FC236}">
                <a16:creationId xmlns:a16="http://schemas.microsoft.com/office/drawing/2014/main" id="{308B405D-5BB1-0EE9-2CBC-71A32B54B26B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366068" y="6992073"/>
            <a:ext cx="2084832" cy="897348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" name="Text Placeholder 75">
            <a:extLst>
              <a:ext uri="{FF2B5EF4-FFF2-40B4-BE49-F238E27FC236}">
                <a16:creationId xmlns:a16="http://schemas.microsoft.com/office/drawing/2014/main" id="{29C66820-3BC5-36F6-905B-266247878C6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516944" y="7427313"/>
            <a:ext cx="1783080" cy="31677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75">
            <a:extLst>
              <a:ext uri="{FF2B5EF4-FFF2-40B4-BE49-F238E27FC236}">
                <a16:creationId xmlns:a16="http://schemas.microsoft.com/office/drawing/2014/main" id="{2320C99B-174A-F20B-CD9F-390A44BE007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1893050" y="6992073"/>
            <a:ext cx="2084832" cy="897348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7" name="Text Placeholder 75">
            <a:extLst>
              <a:ext uri="{FF2B5EF4-FFF2-40B4-BE49-F238E27FC236}">
                <a16:creationId xmlns:a16="http://schemas.microsoft.com/office/drawing/2014/main" id="{40DC337F-7CDE-EF2D-7DD4-FD6A831F48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47728" y="7427313"/>
            <a:ext cx="1975476" cy="31677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75">
            <a:extLst>
              <a:ext uri="{FF2B5EF4-FFF2-40B4-BE49-F238E27FC236}">
                <a16:creationId xmlns:a16="http://schemas.microsoft.com/office/drawing/2014/main" id="{35C35C7F-F3D6-F620-8B1B-684A0E9E2C4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4418626" y="6992073"/>
            <a:ext cx="2084832" cy="897348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9" name="Text Placeholder 75">
            <a:extLst>
              <a:ext uri="{FF2B5EF4-FFF2-40B4-BE49-F238E27FC236}">
                <a16:creationId xmlns:a16="http://schemas.microsoft.com/office/drawing/2014/main" id="{17E7156A-651A-B269-180E-C143269057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4569502" y="7427314"/>
            <a:ext cx="1783080" cy="31935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75">
            <a:extLst>
              <a:ext uri="{FF2B5EF4-FFF2-40B4-BE49-F238E27FC236}">
                <a16:creationId xmlns:a16="http://schemas.microsoft.com/office/drawing/2014/main" id="{48CDE107-84E0-34E0-4CEC-03F9FCE529EA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311740" y="8192115"/>
            <a:ext cx="2084832" cy="897348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24" name="Text Placeholder 75">
            <a:extLst>
              <a:ext uri="{FF2B5EF4-FFF2-40B4-BE49-F238E27FC236}">
                <a16:creationId xmlns:a16="http://schemas.microsoft.com/office/drawing/2014/main" id="{F9E89618-FE06-C8BE-0B22-E3D979C94A3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62616" y="8621129"/>
            <a:ext cx="1783080" cy="31677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75">
            <a:extLst>
              <a:ext uri="{FF2B5EF4-FFF2-40B4-BE49-F238E27FC236}">
                <a16:creationId xmlns:a16="http://schemas.microsoft.com/office/drawing/2014/main" id="{53B11B42-A155-5C01-4404-434BC183849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9366068" y="8192115"/>
            <a:ext cx="2084832" cy="897348"/>
          </a:xfrm>
          <a:solidFill>
            <a:schemeClr val="bg1">
              <a:lumMod val="95000"/>
            </a:schemeClr>
          </a:solidFill>
        </p:spPr>
        <p:txBody>
          <a:bodyPr lIns="91440" tIns="137160" rIns="9144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29" name="Text Placeholder 75">
            <a:extLst>
              <a:ext uri="{FF2B5EF4-FFF2-40B4-BE49-F238E27FC236}">
                <a16:creationId xmlns:a16="http://schemas.microsoft.com/office/drawing/2014/main" id="{5558BC14-365D-4768-08F3-F11420CAB98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516944" y="8624915"/>
            <a:ext cx="1783080" cy="316779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16147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EDA014-6F41-4B1F-1A21-C455C1C24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3994" y="717820"/>
            <a:ext cx="10166429" cy="930173"/>
          </a:xfrm>
        </p:spPr>
        <p:txBody>
          <a:bodyPr>
            <a:noAutofit/>
          </a:bodyPr>
          <a:lstStyle>
            <a:lvl1pPr algn="ctr">
              <a:defRPr spc="-22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C33CD336-6874-843F-7904-0714606DEFF4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7256423" y="1881495"/>
            <a:ext cx="233172" cy="233172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0" cap="all" spc="120" baseline="0">
                <a:noFill/>
                <a:latin typeface="+mn-lt"/>
              </a:defRPr>
            </a:lvl1pPr>
            <a:lvl2pPr marL="514350" indent="0">
              <a:buNone/>
              <a:defRPr sz="1500" b="1">
                <a:latin typeface="+mn-lt"/>
              </a:defRPr>
            </a:lvl2pPr>
            <a:lvl3pPr marL="1028700" indent="0">
              <a:buNone/>
              <a:defRPr sz="1500" b="1">
                <a:latin typeface="+mn-lt"/>
              </a:defRPr>
            </a:lvl3pPr>
            <a:lvl4pPr marL="1543050" indent="0">
              <a:buNone/>
              <a:defRPr sz="1500" b="1">
                <a:latin typeface="+mn-lt"/>
              </a:defRPr>
            </a:lvl4pPr>
            <a:lvl5pPr marL="2057400" indent="0">
              <a:buNone/>
              <a:defRPr sz="15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67">
            <a:extLst>
              <a:ext uri="{FF2B5EF4-FFF2-40B4-BE49-F238E27FC236}">
                <a16:creationId xmlns:a16="http://schemas.microsoft.com/office/drawing/2014/main" id="{CA860394-6A1A-02A1-09B1-D671427AF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4026" y="1866677"/>
            <a:ext cx="845343" cy="269081"/>
          </a:xfrm>
        </p:spPr>
        <p:txBody>
          <a:bodyPr>
            <a:noAutofit/>
          </a:bodyPr>
          <a:lstStyle>
            <a:lvl1pPr marL="0" indent="0">
              <a:buNone/>
              <a:defRPr sz="1350" b="0"/>
            </a:lvl1pPr>
            <a:lvl2pPr marL="192024" indent="0">
              <a:buNone/>
              <a:defRPr sz="1500"/>
            </a:lvl2pPr>
            <a:lvl3pPr marL="466344" indent="0">
              <a:buNone/>
              <a:defRPr sz="1500"/>
            </a:lvl3pPr>
            <a:lvl4pPr marL="685800" indent="0">
              <a:buNone/>
              <a:defRPr sz="1500"/>
            </a:lvl4pPr>
            <a:lvl5pPr marL="960120" indent="0">
              <a:buNone/>
              <a:defRPr sz="15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D0C2C67A-0A8E-8698-D6CC-5806CAA70C75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8542811" y="1881495"/>
            <a:ext cx="233172" cy="2331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0" cap="all" spc="120" baseline="0">
                <a:noFill/>
                <a:latin typeface="+mn-lt"/>
              </a:defRPr>
            </a:lvl1pPr>
            <a:lvl2pPr marL="514350" indent="0">
              <a:buNone/>
              <a:defRPr sz="1500" b="1">
                <a:latin typeface="+mn-lt"/>
              </a:defRPr>
            </a:lvl2pPr>
            <a:lvl3pPr marL="1028700" indent="0">
              <a:buNone/>
              <a:defRPr sz="1500" b="1">
                <a:latin typeface="+mn-lt"/>
              </a:defRPr>
            </a:lvl3pPr>
            <a:lvl4pPr marL="1543050" indent="0">
              <a:buNone/>
              <a:defRPr sz="1500" b="1">
                <a:latin typeface="+mn-lt"/>
              </a:defRPr>
            </a:lvl4pPr>
            <a:lvl5pPr marL="2057400" indent="0">
              <a:buNone/>
              <a:defRPr sz="15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" name="Text Placeholder 67">
            <a:extLst>
              <a:ext uri="{FF2B5EF4-FFF2-40B4-BE49-F238E27FC236}">
                <a16:creationId xmlns:a16="http://schemas.microsoft.com/office/drawing/2014/main" id="{7F2F7DE0-C1B8-5DDB-CD5E-9E4A32CD81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39274" y="1866677"/>
            <a:ext cx="845343" cy="269081"/>
          </a:xfrm>
        </p:spPr>
        <p:txBody>
          <a:bodyPr>
            <a:noAutofit/>
          </a:bodyPr>
          <a:lstStyle>
            <a:lvl1pPr marL="0" indent="0">
              <a:buNone/>
              <a:defRPr sz="1350" b="0"/>
            </a:lvl1pPr>
            <a:lvl2pPr marL="192024" indent="0">
              <a:buNone/>
              <a:defRPr sz="1500"/>
            </a:lvl2pPr>
            <a:lvl3pPr marL="466344" indent="0">
              <a:buNone/>
              <a:defRPr sz="1500"/>
            </a:lvl3pPr>
            <a:lvl4pPr marL="685800" indent="0">
              <a:buNone/>
              <a:defRPr sz="1500"/>
            </a:lvl4pPr>
            <a:lvl5pPr marL="960120" indent="0">
              <a:buNone/>
              <a:defRPr sz="15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6" name="Text Placeholder 7">
            <a:extLst>
              <a:ext uri="{FF2B5EF4-FFF2-40B4-BE49-F238E27FC236}">
                <a16:creationId xmlns:a16="http://schemas.microsoft.com/office/drawing/2014/main" id="{9E1537CC-B569-E916-F2AD-C97C0AA3376B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9760619" y="1881495"/>
            <a:ext cx="233172" cy="233172"/>
          </a:xfrm>
          <a:prstGeom prst="rect">
            <a:avLst/>
          </a:prstGeom>
          <a:solidFill>
            <a:schemeClr val="accent5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b="0" cap="all" spc="120" baseline="0">
                <a:noFill/>
                <a:latin typeface="+mn-lt"/>
              </a:defRPr>
            </a:lvl1pPr>
            <a:lvl2pPr marL="514350" indent="0">
              <a:buNone/>
              <a:defRPr sz="1500" b="1">
                <a:latin typeface="+mn-lt"/>
              </a:defRPr>
            </a:lvl2pPr>
            <a:lvl3pPr marL="1028700" indent="0">
              <a:buNone/>
              <a:defRPr sz="1500" b="1">
                <a:latin typeface="+mn-lt"/>
              </a:defRPr>
            </a:lvl3pPr>
            <a:lvl4pPr marL="1543050" indent="0">
              <a:buNone/>
              <a:defRPr sz="1500" b="1">
                <a:latin typeface="+mn-lt"/>
              </a:defRPr>
            </a:lvl4pPr>
            <a:lvl5pPr marL="2057400" indent="0">
              <a:buNone/>
              <a:defRPr sz="1500" b="1">
                <a:latin typeface="+mn-lt"/>
              </a:defRPr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67">
            <a:extLst>
              <a:ext uri="{FF2B5EF4-FFF2-40B4-BE49-F238E27FC236}">
                <a16:creationId xmlns:a16="http://schemas.microsoft.com/office/drawing/2014/main" id="{F59B7BCC-B097-A0E9-DD23-9C28079F33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51637" y="1866677"/>
            <a:ext cx="1243332" cy="269081"/>
          </a:xfrm>
        </p:spPr>
        <p:txBody>
          <a:bodyPr>
            <a:noAutofit/>
          </a:bodyPr>
          <a:lstStyle>
            <a:lvl1pPr marL="0" indent="0">
              <a:buNone/>
              <a:defRPr sz="1350" b="0"/>
            </a:lvl1pPr>
            <a:lvl2pPr marL="192024" indent="0">
              <a:buNone/>
              <a:defRPr sz="1500"/>
            </a:lvl2pPr>
            <a:lvl3pPr marL="466344" indent="0">
              <a:buNone/>
              <a:defRPr sz="1500"/>
            </a:lvl3pPr>
            <a:lvl4pPr marL="685800" indent="0">
              <a:buNone/>
              <a:defRPr sz="1500"/>
            </a:lvl4pPr>
            <a:lvl5pPr marL="960120" indent="0">
              <a:buNone/>
              <a:defRPr sz="1500"/>
            </a:lvl5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DE5B96-F011-22D6-E527-0FDD718D6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9172026" y="1970861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 Placeholder 75">
            <a:extLst>
              <a:ext uri="{FF2B5EF4-FFF2-40B4-BE49-F238E27FC236}">
                <a16:creationId xmlns:a16="http://schemas.microsoft.com/office/drawing/2014/main" id="{016B2E7A-2844-3C1F-1168-8C78EFA275B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95487" y="3585372"/>
            <a:ext cx="2083745" cy="100793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09" name="Text Placeholder 75">
            <a:extLst>
              <a:ext uri="{FF2B5EF4-FFF2-40B4-BE49-F238E27FC236}">
                <a16:creationId xmlns:a16="http://schemas.microsoft.com/office/drawing/2014/main" id="{3A6140E3-B1D7-0240-480B-F9DA41829D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45818" y="4035884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75">
            <a:extLst>
              <a:ext uri="{FF2B5EF4-FFF2-40B4-BE49-F238E27FC236}">
                <a16:creationId xmlns:a16="http://schemas.microsoft.com/office/drawing/2014/main" id="{AE529E2B-2898-07CA-4225-987CB1A82599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195487" y="5385482"/>
            <a:ext cx="2083745" cy="100793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1" name="Text Placeholder 75">
            <a:extLst>
              <a:ext uri="{FF2B5EF4-FFF2-40B4-BE49-F238E27FC236}">
                <a16:creationId xmlns:a16="http://schemas.microsoft.com/office/drawing/2014/main" id="{F59A213C-16DA-27B7-2DEB-DCCAD474E5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45818" y="5835960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6" name="Text Placeholder 75">
            <a:extLst>
              <a:ext uri="{FF2B5EF4-FFF2-40B4-BE49-F238E27FC236}">
                <a16:creationId xmlns:a16="http://schemas.microsoft.com/office/drawing/2014/main" id="{65EE6F9D-2F44-3EBC-AAF7-E101F9EE84D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195487" y="6567990"/>
            <a:ext cx="2083745" cy="100793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24" name="Text Placeholder 75">
            <a:extLst>
              <a:ext uri="{FF2B5EF4-FFF2-40B4-BE49-F238E27FC236}">
                <a16:creationId xmlns:a16="http://schemas.microsoft.com/office/drawing/2014/main" id="{F9E89618-FE06-C8BE-0B22-E3D979C94A3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345818" y="7024718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7" name="Text Placeholder 75">
            <a:extLst>
              <a:ext uri="{FF2B5EF4-FFF2-40B4-BE49-F238E27FC236}">
                <a16:creationId xmlns:a16="http://schemas.microsoft.com/office/drawing/2014/main" id="{650D152D-1972-ACA5-DFBF-5FCA80C8104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1195487" y="8354406"/>
            <a:ext cx="2083745" cy="1007931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13" name="Text Placeholder 75">
            <a:extLst>
              <a:ext uri="{FF2B5EF4-FFF2-40B4-BE49-F238E27FC236}">
                <a16:creationId xmlns:a16="http://schemas.microsoft.com/office/drawing/2014/main" id="{4292FC52-1B26-6A2D-47BD-E11907C269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45818" y="8840849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" name="Picture Placeholder 31">
            <a:extLst>
              <a:ext uri="{FF2B5EF4-FFF2-40B4-BE49-F238E27FC236}">
                <a16:creationId xmlns:a16="http://schemas.microsoft.com/office/drawing/2014/main" id="{A7A367C2-0175-524F-1C6B-DBC9E02E23E3}"/>
              </a:ext>
            </a:extLst>
          </p:cNvPr>
          <p:cNvSpPr>
            <a:spLocks noGrp="1" noChangeAspect="1"/>
          </p:cNvSpPr>
          <p:nvPr>
            <p:ph type="pic" sz="quarter" idx="120"/>
          </p:nvPr>
        </p:nvSpPr>
        <p:spPr>
          <a:xfrm>
            <a:off x="4452884" y="3063356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BA13E951-1C6E-EA65-4220-CB6670400332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3898312" y="3592701"/>
            <a:ext cx="2083745" cy="1007931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52" name="Text Placeholder 75">
            <a:extLst>
              <a:ext uri="{FF2B5EF4-FFF2-40B4-BE49-F238E27FC236}">
                <a16:creationId xmlns:a16="http://schemas.microsoft.com/office/drawing/2014/main" id="{9184357D-E0BA-AF56-35C7-F71DE905AAFE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048643" y="4225787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Picture Placeholder 31">
            <a:extLst>
              <a:ext uri="{FF2B5EF4-FFF2-40B4-BE49-F238E27FC236}">
                <a16:creationId xmlns:a16="http://schemas.microsoft.com/office/drawing/2014/main" id="{CC22F1AF-823D-EB71-0111-A88993E8FE84}"/>
              </a:ext>
            </a:extLst>
          </p:cNvPr>
          <p:cNvSpPr>
            <a:spLocks noGrp="1" noChangeAspect="1"/>
          </p:cNvSpPr>
          <p:nvPr>
            <p:ph type="pic" sz="quarter" idx="122"/>
          </p:nvPr>
        </p:nvSpPr>
        <p:spPr>
          <a:xfrm>
            <a:off x="4452884" y="5452499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C22ACAE8-4DCF-ACEC-A9C7-970647078C00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3898312" y="5981844"/>
            <a:ext cx="2083745" cy="1007931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2" name="Text Placeholder 75">
            <a:extLst>
              <a:ext uri="{FF2B5EF4-FFF2-40B4-BE49-F238E27FC236}">
                <a16:creationId xmlns:a16="http://schemas.microsoft.com/office/drawing/2014/main" id="{671F893D-1ED8-2D1B-AEBF-CF8DEB8E2E4D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4048643" y="6614930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Picture Placeholder 31">
            <a:extLst>
              <a:ext uri="{FF2B5EF4-FFF2-40B4-BE49-F238E27FC236}">
                <a16:creationId xmlns:a16="http://schemas.microsoft.com/office/drawing/2014/main" id="{40AB3493-7543-171A-01CD-300CEB2CA4FE}"/>
              </a:ext>
            </a:extLst>
          </p:cNvPr>
          <p:cNvSpPr>
            <a:spLocks noGrp="1" noChangeAspect="1"/>
          </p:cNvSpPr>
          <p:nvPr>
            <p:ph type="pic" sz="quarter" idx="125"/>
          </p:nvPr>
        </p:nvSpPr>
        <p:spPr>
          <a:xfrm>
            <a:off x="4452884" y="7815381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4CB1353-2609-C764-3738-61642892EB44}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3898312" y="8344727"/>
            <a:ext cx="2083745" cy="1007931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6" name="Text Placeholder 75">
            <a:extLst>
              <a:ext uri="{FF2B5EF4-FFF2-40B4-BE49-F238E27FC236}">
                <a16:creationId xmlns:a16="http://schemas.microsoft.com/office/drawing/2014/main" id="{B188337C-9B49-98FF-B9C2-29EFBD7F41F3}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4048643" y="8977812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B488AE11-C26C-E451-4166-43BA85C623AB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8221032" y="3872142"/>
            <a:ext cx="1851660" cy="18516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1ABB64E4-211F-E174-6E2F-1501BB18220C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7769662" y="5294753"/>
            <a:ext cx="2789129" cy="1400361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91703"/>
              <a:gd name="connsiteY0" fmla="*/ 0 h 928494"/>
              <a:gd name="connsiteX1" fmla="*/ 367472 w 1391703"/>
              <a:gd name="connsiteY1" fmla="*/ 0 h 928494"/>
              <a:gd name="connsiteX2" fmla="*/ 370351 w 1391703"/>
              <a:gd name="connsiteY2" fmla="*/ 28559 h 928494"/>
              <a:gd name="connsiteX3" fmla="*/ 683889 w 1391703"/>
              <a:gd name="connsiteY3" fmla="*/ 284100 h 928494"/>
              <a:gd name="connsiteX4" fmla="*/ 997427 w 1391703"/>
              <a:gd name="connsiteY4" fmla="*/ 28559 h 928494"/>
              <a:gd name="connsiteX5" fmla="*/ 1000306 w 1391703"/>
              <a:gd name="connsiteY5" fmla="*/ 0 h 928494"/>
              <a:gd name="connsiteX6" fmla="*/ 1389163 w 1391703"/>
              <a:gd name="connsiteY6" fmla="*/ 0 h 928494"/>
              <a:gd name="connsiteX7" fmla="*/ 1391703 w 1391703"/>
              <a:gd name="connsiteY7" fmla="*/ 928494 h 928494"/>
              <a:gd name="connsiteX8" fmla="*/ 0 w 1391703"/>
              <a:gd name="connsiteY8" fmla="*/ 671954 h 928494"/>
              <a:gd name="connsiteX9" fmla="*/ 0 w 1391703"/>
              <a:gd name="connsiteY9" fmla="*/ 0 h 928494"/>
              <a:gd name="connsiteX0" fmla="*/ 0 w 1391703"/>
              <a:gd name="connsiteY0" fmla="*/ 0 h 928494"/>
              <a:gd name="connsiteX1" fmla="*/ 367472 w 1391703"/>
              <a:gd name="connsiteY1" fmla="*/ 0 h 928494"/>
              <a:gd name="connsiteX2" fmla="*/ 370351 w 1391703"/>
              <a:gd name="connsiteY2" fmla="*/ 28559 h 928494"/>
              <a:gd name="connsiteX3" fmla="*/ 683889 w 1391703"/>
              <a:gd name="connsiteY3" fmla="*/ 284100 h 928494"/>
              <a:gd name="connsiteX4" fmla="*/ 997427 w 1391703"/>
              <a:gd name="connsiteY4" fmla="*/ 28559 h 928494"/>
              <a:gd name="connsiteX5" fmla="*/ 1000306 w 1391703"/>
              <a:gd name="connsiteY5" fmla="*/ 0 h 928494"/>
              <a:gd name="connsiteX6" fmla="*/ 1389163 w 1391703"/>
              <a:gd name="connsiteY6" fmla="*/ 0 h 928494"/>
              <a:gd name="connsiteX7" fmla="*/ 1391703 w 1391703"/>
              <a:gd name="connsiteY7" fmla="*/ 928494 h 928494"/>
              <a:gd name="connsiteX8" fmla="*/ 2540 w 1391703"/>
              <a:gd name="connsiteY8" fmla="*/ 928494 h 928494"/>
              <a:gd name="connsiteX9" fmla="*/ 0 w 1391703"/>
              <a:gd name="connsiteY9" fmla="*/ 0 h 928494"/>
              <a:gd name="connsiteX0" fmla="*/ 0 w 1389407"/>
              <a:gd name="connsiteY0" fmla="*/ 0 h 928494"/>
              <a:gd name="connsiteX1" fmla="*/ 367472 w 1389407"/>
              <a:gd name="connsiteY1" fmla="*/ 0 h 928494"/>
              <a:gd name="connsiteX2" fmla="*/ 370351 w 1389407"/>
              <a:gd name="connsiteY2" fmla="*/ 28559 h 928494"/>
              <a:gd name="connsiteX3" fmla="*/ 683889 w 1389407"/>
              <a:gd name="connsiteY3" fmla="*/ 284100 h 928494"/>
              <a:gd name="connsiteX4" fmla="*/ 997427 w 1389407"/>
              <a:gd name="connsiteY4" fmla="*/ 28559 h 928494"/>
              <a:gd name="connsiteX5" fmla="*/ 1000306 w 1389407"/>
              <a:gd name="connsiteY5" fmla="*/ 0 h 928494"/>
              <a:gd name="connsiteX6" fmla="*/ 1389163 w 1389407"/>
              <a:gd name="connsiteY6" fmla="*/ 0 h 928494"/>
              <a:gd name="connsiteX7" fmla="*/ 1389163 w 1389407"/>
              <a:gd name="connsiteY7" fmla="*/ 928494 h 928494"/>
              <a:gd name="connsiteX8" fmla="*/ 2540 w 1389407"/>
              <a:gd name="connsiteY8" fmla="*/ 928494 h 928494"/>
              <a:gd name="connsiteX9" fmla="*/ 0 w 1389407"/>
              <a:gd name="connsiteY9" fmla="*/ 0 h 928494"/>
              <a:gd name="connsiteX0" fmla="*/ 2652 w 1392059"/>
              <a:gd name="connsiteY0" fmla="*/ 0 h 928494"/>
              <a:gd name="connsiteX1" fmla="*/ 370124 w 1392059"/>
              <a:gd name="connsiteY1" fmla="*/ 0 h 928494"/>
              <a:gd name="connsiteX2" fmla="*/ 373003 w 1392059"/>
              <a:gd name="connsiteY2" fmla="*/ 28559 h 928494"/>
              <a:gd name="connsiteX3" fmla="*/ 686541 w 1392059"/>
              <a:gd name="connsiteY3" fmla="*/ 284100 h 928494"/>
              <a:gd name="connsiteX4" fmla="*/ 1000079 w 1392059"/>
              <a:gd name="connsiteY4" fmla="*/ 28559 h 928494"/>
              <a:gd name="connsiteX5" fmla="*/ 1002958 w 1392059"/>
              <a:gd name="connsiteY5" fmla="*/ 0 h 928494"/>
              <a:gd name="connsiteX6" fmla="*/ 1391815 w 1392059"/>
              <a:gd name="connsiteY6" fmla="*/ 0 h 928494"/>
              <a:gd name="connsiteX7" fmla="*/ 1391815 w 1392059"/>
              <a:gd name="connsiteY7" fmla="*/ 928494 h 928494"/>
              <a:gd name="connsiteX8" fmla="*/ 112 w 1392059"/>
              <a:gd name="connsiteY8" fmla="*/ 928494 h 928494"/>
              <a:gd name="connsiteX9" fmla="*/ 2652 w 1392059"/>
              <a:gd name="connsiteY9" fmla="*/ 0 h 928494"/>
              <a:gd name="connsiteX0" fmla="*/ 0 w 1620547"/>
              <a:gd name="connsiteY0" fmla="*/ 0 h 928494"/>
              <a:gd name="connsiteX1" fmla="*/ 598612 w 1620547"/>
              <a:gd name="connsiteY1" fmla="*/ 0 h 928494"/>
              <a:gd name="connsiteX2" fmla="*/ 601491 w 1620547"/>
              <a:gd name="connsiteY2" fmla="*/ 28559 h 928494"/>
              <a:gd name="connsiteX3" fmla="*/ 915029 w 1620547"/>
              <a:gd name="connsiteY3" fmla="*/ 284100 h 928494"/>
              <a:gd name="connsiteX4" fmla="*/ 1228567 w 1620547"/>
              <a:gd name="connsiteY4" fmla="*/ 28559 h 928494"/>
              <a:gd name="connsiteX5" fmla="*/ 1231446 w 1620547"/>
              <a:gd name="connsiteY5" fmla="*/ 0 h 928494"/>
              <a:gd name="connsiteX6" fmla="*/ 1620303 w 1620547"/>
              <a:gd name="connsiteY6" fmla="*/ 0 h 928494"/>
              <a:gd name="connsiteX7" fmla="*/ 1620303 w 1620547"/>
              <a:gd name="connsiteY7" fmla="*/ 928494 h 928494"/>
              <a:gd name="connsiteX8" fmla="*/ 228600 w 1620547"/>
              <a:gd name="connsiteY8" fmla="*/ 928494 h 928494"/>
              <a:gd name="connsiteX9" fmla="*/ 0 w 1620547"/>
              <a:gd name="connsiteY9" fmla="*/ 0 h 928494"/>
              <a:gd name="connsiteX0" fmla="*/ 2652 w 1623199"/>
              <a:gd name="connsiteY0" fmla="*/ 0 h 931034"/>
              <a:gd name="connsiteX1" fmla="*/ 601264 w 1623199"/>
              <a:gd name="connsiteY1" fmla="*/ 0 h 931034"/>
              <a:gd name="connsiteX2" fmla="*/ 604143 w 1623199"/>
              <a:gd name="connsiteY2" fmla="*/ 28559 h 931034"/>
              <a:gd name="connsiteX3" fmla="*/ 917681 w 1623199"/>
              <a:gd name="connsiteY3" fmla="*/ 284100 h 931034"/>
              <a:gd name="connsiteX4" fmla="*/ 1231219 w 1623199"/>
              <a:gd name="connsiteY4" fmla="*/ 28559 h 931034"/>
              <a:gd name="connsiteX5" fmla="*/ 1234098 w 1623199"/>
              <a:gd name="connsiteY5" fmla="*/ 0 h 931034"/>
              <a:gd name="connsiteX6" fmla="*/ 1622955 w 1623199"/>
              <a:gd name="connsiteY6" fmla="*/ 0 h 931034"/>
              <a:gd name="connsiteX7" fmla="*/ 1622955 w 1623199"/>
              <a:gd name="connsiteY7" fmla="*/ 928494 h 931034"/>
              <a:gd name="connsiteX8" fmla="*/ 112 w 1623199"/>
              <a:gd name="connsiteY8" fmla="*/ 931034 h 931034"/>
              <a:gd name="connsiteX9" fmla="*/ 2652 w 1623199"/>
              <a:gd name="connsiteY9" fmla="*/ 0 h 931034"/>
              <a:gd name="connsiteX0" fmla="*/ 2652 w 1859177"/>
              <a:gd name="connsiteY0" fmla="*/ 0 h 931034"/>
              <a:gd name="connsiteX1" fmla="*/ 601264 w 1859177"/>
              <a:gd name="connsiteY1" fmla="*/ 0 h 931034"/>
              <a:gd name="connsiteX2" fmla="*/ 604143 w 1859177"/>
              <a:gd name="connsiteY2" fmla="*/ 28559 h 931034"/>
              <a:gd name="connsiteX3" fmla="*/ 917681 w 1859177"/>
              <a:gd name="connsiteY3" fmla="*/ 284100 h 931034"/>
              <a:gd name="connsiteX4" fmla="*/ 1231219 w 1859177"/>
              <a:gd name="connsiteY4" fmla="*/ 28559 h 931034"/>
              <a:gd name="connsiteX5" fmla="*/ 1234098 w 1859177"/>
              <a:gd name="connsiteY5" fmla="*/ 0 h 931034"/>
              <a:gd name="connsiteX6" fmla="*/ 1859175 w 1859177"/>
              <a:gd name="connsiteY6" fmla="*/ 0 h 931034"/>
              <a:gd name="connsiteX7" fmla="*/ 1622955 w 1859177"/>
              <a:gd name="connsiteY7" fmla="*/ 928494 h 931034"/>
              <a:gd name="connsiteX8" fmla="*/ 112 w 1859177"/>
              <a:gd name="connsiteY8" fmla="*/ 931034 h 931034"/>
              <a:gd name="connsiteX9" fmla="*/ 2652 w 1859177"/>
              <a:gd name="connsiteY9" fmla="*/ 0 h 931034"/>
              <a:gd name="connsiteX0" fmla="*/ 2652 w 1859287"/>
              <a:gd name="connsiteY0" fmla="*/ 0 h 933574"/>
              <a:gd name="connsiteX1" fmla="*/ 60126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841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  <a:gd name="connsiteX0" fmla="*/ 2652 w 1859287"/>
              <a:gd name="connsiteY0" fmla="*/ 0 h 933574"/>
              <a:gd name="connsiteX1" fmla="*/ 60126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714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  <a:gd name="connsiteX0" fmla="*/ 2652 w 1859287"/>
              <a:gd name="connsiteY0" fmla="*/ 0 h 933574"/>
              <a:gd name="connsiteX1" fmla="*/ 37774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714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  <a:gd name="connsiteX0" fmla="*/ 2652 w 1859287"/>
              <a:gd name="connsiteY0" fmla="*/ 0 h 933574"/>
              <a:gd name="connsiteX1" fmla="*/ 37774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714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604275 w 1859419"/>
              <a:gd name="connsiteY2" fmla="*/ 28559 h 933574"/>
              <a:gd name="connsiteX3" fmla="*/ 917813 w 1859419"/>
              <a:gd name="connsiteY3" fmla="*/ 271400 h 933574"/>
              <a:gd name="connsiteX4" fmla="*/ 1231351 w 1859419"/>
              <a:gd name="connsiteY4" fmla="*/ 28559 h 933574"/>
              <a:gd name="connsiteX5" fmla="*/ 1234230 w 1859419"/>
              <a:gd name="connsiteY5" fmla="*/ 0 h 933574"/>
              <a:gd name="connsiteX6" fmla="*/ 1859307 w 1859419"/>
              <a:gd name="connsiteY6" fmla="*/ 0 h 933574"/>
              <a:gd name="connsiteX7" fmla="*/ 1856767 w 1859419"/>
              <a:gd name="connsiteY7" fmla="*/ 933574 h 933574"/>
              <a:gd name="connsiteX8" fmla="*/ 244 w 1859419"/>
              <a:gd name="connsiteY8" fmla="*/ 931034 h 933574"/>
              <a:gd name="connsiteX9" fmla="*/ 244 w 1859419"/>
              <a:gd name="connsiteY9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495055 w 1859419"/>
              <a:gd name="connsiteY2" fmla="*/ 104759 h 933574"/>
              <a:gd name="connsiteX3" fmla="*/ 917813 w 1859419"/>
              <a:gd name="connsiteY3" fmla="*/ 271400 h 933574"/>
              <a:gd name="connsiteX4" fmla="*/ 1231351 w 1859419"/>
              <a:gd name="connsiteY4" fmla="*/ 28559 h 933574"/>
              <a:gd name="connsiteX5" fmla="*/ 1234230 w 1859419"/>
              <a:gd name="connsiteY5" fmla="*/ 0 h 933574"/>
              <a:gd name="connsiteX6" fmla="*/ 1859307 w 1859419"/>
              <a:gd name="connsiteY6" fmla="*/ 0 h 933574"/>
              <a:gd name="connsiteX7" fmla="*/ 1856767 w 1859419"/>
              <a:gd name="connsiteY7" fmla="*/ 933574 h 933574"/>
              <a:gd name="connsiteX8" fmla="*/ 244 w 1859419"/>
              <a:gd name="connsiteY8" fmla="*/ 931034 h 933574"/>
              <a:gd name="connsiteX9" fmla="*/ 244 w 1859419"/>
              <a:gd name="connsiteY9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17813 w 1859419"/>
              <a:gd name="connsiteY2" fmla="*/ 271400 h 933574"/>
              <a:gd name="connsiteX3" fmla="*/ 1231351 w 1859419"/>
              <a:gd name="connsiteY3" fmla="*/ 28559 h 933574"/>
              <a:gd name="connsiteX4" fmla="*/ 1234230 w 1859419"/>
              <a:gd name="connsiteY4" fmla="*/ 0 h 933574"/>
              <a:gd name="connsiteX5" fmla="*/ 1859307 w 1859419"/>
              <a:gd name="connsiteY5" fmla="*/ 0 h 933574"/>
              <a:gd name="connsiteX6" fmla="*/ 1856767 w 1859419"/>
              <a:gd name="connsiteY6" fmla="*/ 933574 h 933574"/>
              <a:gd name="connsiteX7" fmla="*/ 244 w 1859419"/>
              <a:gd name="connsiteY7" fmla="*/ 931034 h 933574"/>
              <a:gd name="connsiteX8" fmla="*/ 244 w 1859419"/>
              <a:gd name="connsiteY8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545558 w 1859419"/>
              <a:gd name="connsiteY2" fmla="*/ 188725 h 933574"/>
              <a:gd name="connsiteX3" fmla="*/ 917813 w 1859419"/>
              <a:gd name="connsiteY3" fmla="*/ 271400 h 933574"/>
              <a:gd name="connsiteX4" fmla="*/ 1231351 w 1859419"/>
              <a:gd name="connsiteY4" fmla="*/ 28559 h 933574"/>
              <a:gd name="connsiteX5" fmla="*/ 1234230 w 1859419"/>
              <a:gd name="connsiteY5" fmla="*/ 0 h 933574"/>
              <a:gd name="connsiteX6" fmla="*/ 1859307 w 1859419"/>
              <a:gd name="connsiteY6" fmla="*/ 0 h 933574"/>
              <a:gd name="connsiteX7" fmla="*/ 1856767 w 1859419"/>
              <a:gd name="connsiteY7" fmla="*/ 933574 h 933574"/>
              <a:gd name="connsiteX8" fmla="*/ 244 w 1859419"/>
              <a:gd name="connsiteY8" fmla="*/ 931034 h 933574"/>
              <a:gd name="connsiteX9" fmla="*/ 244 w 1859419"/>
              <a:gd name="connsiteY9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17813 w 1859419"/>
              <a:gd name="connsiteY2" fmla="*/ 271400 h 933574"/>
              <a:gd name="connsiteX3" fmla="*/ 1231351 w 1859419"/>
              <a:gd name="connsiteY3" fmla="*/ 28559 h 933574"/>
              <a:gd name="connsiteX4" fmla="*/ 1234230 w 1859419"/>
              <a:gd name="connsiteY4" fmla="*/ 0 h 933574"/>
              <a:gd name="connsiteX5" fmla="*/ 1859307 w 1859419"/>
              <a:gd name="connsiteY5" fmla="*/ 0 h 933574"/>
              <a:gd name="connsiteX6" fmla="*/ 1856767 w 1859419"/>
              <a:gd name="connsiteY6" fmla="*/ 933574 h 933574"/>
              <a:gd name="connsiteX7" fmla="*/ 244 w 1859419"/>
              <a:gd name="connsiteY7" fmla="*/ 931034 h 933574"/>
              <a:gd name="connsiteX8" fmla="*/ 244 w 1859419"/>
              <a:gd name="connsiteY8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17813 w 1859419"/>
              <a:gd name="connsiteY2" fmla="*/ 271400 h 933574"/>
              <a:gd name="connsiteX3" fmla="*/ 123423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17813 w 1859419"/>
              <a:gd name="connsiteY2" fmla="*/ 27140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950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442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442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442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442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442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  <a:gd name="connsiteX0" fmla="*/ 244 w 1859419"/>
              <a:gd name="connsiteY0" fmla="*/ 0 h 933574"/>
              <a:gd name="connsiteX1" fmla="*/ 377876 w 1859419"/>
              <a:gd name="connsiteY1" fmla="*/ 0 h 933574"/>
              <a:gd name="connsiteX2" fmla="*/ 922893 w 1859419"/>
              <a:gd name="connsiteY2" fmla="*/ 306960 h 933574"/>
              <a:gd name="connsiteX3" fmla="*/ 1467910 w 1859419"/>
              <a:gd name="connsiteY3" fmla="*/ 0 h 933574"/>
              <a:gd name="connsiteX4" fmla="*/ 1859307 w 1859419"/>
              <a:gd name="connsiteY4" fmla="*/ 0 h 933574"/>
              <a:gd name="connsiteX5" fmla="*/ 1856767 w 1859419"/>
              <a:gd name="connsiteY5" fmla="*/ 933574 h 933574"/>
              <a:gd name="connsiteX6" fmla="*/ 244 w 1859419"/>
              <a:gd name="connsiteY6" fmla="*/ 931034 h 933574"/>
              <a:gd name="connsiteX7" fmla="*/ 244 w 1859419"/>
              <a:gd name="connsiteY7" fmla="*/ 0 h 93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9419" h="933574">
                <a:moveTo>
                  <a:pt x="244" y="0"/>
                </a:moveTo>
                <a:lnTo>
                  <a:pt x="377876" y="0"/>
                </a:lnTo>
                <a:cubicBezTo>
                  <a:pt x="546044" y="256053"/>
                  <a:pt x="741221" y="306960"/>
                  <a:pt x="922893" y="306960"/>
                </a:cubicBezTo>
                <a:cubicBezTo>
                  <a:pt x="1104565" y="306960"/>
                  <a:pt x="1316074" y="245893"/>
                  <a:pt x="1467910" y="0"/>
                </a:cubicBezTo>
                <a:lnTo>
                  <a:pt x="1859307" y="0"/>
                </a:lnTo>
                <a:cubicBezTo>
                  <a:pt x="1860154" y="309498"/>
                  <a:pt x="1855920" y="624076"/>
                  <a:pt x="1856767" y="933574"/>
                </a:cubicBezTo>
                <a:lnTo>
                  <a:pt x="244" y="931034"/>
                </a:lnTo>
                <a:cubicBezTo>
                  <a:pt x="-603" y="621536"/>
                  <a:pt x="1091" y="309498"/>
                  <a:pt x="2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39319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77" name="Text Placeholder 75">
            <a:extLst>
              <a:ext uri="{FF2B5EF4-FFF2-40B4-BE49-F238E27FC236}">
                <a16:creationId xmlns:a16="http://schemas.microsoft.com/office/drawing/2014/main" id="{77A040FE-E695-795B-7237-31D38995F8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25723" y="6130079"/>
            <a:ext cx="2277003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03ADCC7-09C1-CA83-1F5E-9B489B7EDE93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8666802" y="7394415"/>
            <a:ext cx="960120" cy="9601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20BE4068-18D4-47C5-32C8-19DAD705EE5D}"/>
              </a:ext>
            </a:extLst>
          </p:cNvPr>
          <p:cNvSpPr>
            <a:spLocks noGrp="1"/>
          </p:cNvSpPr>
          <p:nvPr>
            <p:ph type="body" sz="quarter" idx="138" hasCustomPrompt="1"/>
          </p:nvPr>
        </p:nvSpPr>
        <p:spPr>
          <a:xfrm>
            <a:off x="7769761" y="7967537"/>
            <a:ext cx="2788931" cy="1400361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0" fmla="*/ 0 w 1391703"/>
              <a:gd name="connsiteY0" fmla="*/ 0 h 928494"/>
              <a:gd name="connsiteX1" fmla="*/ 367472 w 1391703"/>
              <a:gd name="connsiteY1" fmla="*/ 0 h 928494"/>
              <a:gd name="connsiteX2" fmla="*/ 370351 w 1391703"/>
              <a:gd name="connsiteY2" fmla="*/ 28559 h 928494"/>
              <a:gd name="connsiteX3" fmla="*/ 683889 w 1391703"/>
              <a:gd name="connsiteY3" fmla="*/ 284100 h 928494"/>
              <a:gd name="connsiteX4" fmla="*/ 997427 w 1391703"/>
              <a:gd name="connsiteY4" fmla="*/ 28559 h 928494"/>
              <a:gd name="connsiteX5" fmla="*/ 1000306 w 1391703"/>
              <a:gd name="connsiteY5" fmla="*/ 0 h 928494"/>
              <a:gd name="connsiteX6" fmla="*/ 1389163 w 1391703"/>
              <a:gd name="connsiteY6" fmla="*/ 0 h 928494"/>
              <a:gd name="connsiteX7" fmla="*/ 1391703 w 1391703"/>
              <a:gd name="connsiteY7" fmla="*/ 928494 h 928494"/>
              <a:gd name="connsiteX8" fmla="*/ 0 w 1391703"/>
              <a:gd name="connsiteY8" fmla="*/ 671954 h 928494"/>
              <a:gd name="connsiteX9" fmla="*/ 0 w 1391703"/>
              <a:gd name="connsiteY9" fmla="*/ 0 h 928494"/>
              <a:gd name="connsiteX0" fmla="*/ 0 w 1391703"/>
              <a:gd name="connsiteY0" fmla="*/ 0 h 928494"/>
              <a:gd name="connsiteX1" fmla="*/ 367472 w 1391703"/>
              <a:gd name="connsiteY1" fmla="*/ 0 h 928494"/>
              <a:gd name="connsiteX2" fmla="*/ 370351 w 1391703"/>
              <a:gd name="connsiteY2" fmla="*/ 28559 h 928494"/>
              <a:gd name="connsiteX3" fmla="*/ 683889 w 1391703"/>
              <a:gd name="connsiteY3" fmla="*/ 284100 h 928494"/>
              <a:gd name="connsiteX4" fmla="*/ 997427 w 1391703"/>
              <a:gd name="connsiteY4" fmla="*/ 28559 h 928494"/>
              <a:gd name="connsiteX5" fmla="*/ 1000306 w 1391703"/>
              <a:gd name="connsiteY5" fmla="*/ 0 h 928494"/>
              <a:gd name="connsiteX6" fmla="*/ 1389163 w 1391703"/>
              <a:gd name="connsiteY6" fmla="*/ 0 h 928494"/>
              <a:gd name="connsiteX7" fmla="*/ 1391703 w 1391703"/>
              <a:gd name="connsiteY7" fmla="*/ 928494 h 928494"/>
              <a:gd name="connsiteX8" fmla="*/ 2540 w 1391703"/>
              <a:gd name="connsiteY8" fmla="*/ 928494 h 928494"/>
              <a:gd name="connsiteX9" fmla="*/ 0 w 1391703"/>
              <a:gd name="connsiteY9" fmla="*/ 0 h 928494"/>
              <a:gd name="connsiteX0" fmla="*/ 0 w 1389407"/>
              <a:gd name="connsiteY0" fmla="*/ 0 h 928494"/>
              <a:gd name="connsiteX1" fmla="*/ 367472 w 1389407"/>
              <a:gd name="connsiteY1" fmla="*/ 0 h 928494"/>
              <a:gd name="connsiteX2" fmla="*/ 370351 w 1389407"/>
              <a:gd name="connsiteY2" fmla="*/ 28559 h 928494"/>
              <a:gd name="connsiteX3" fmla="*/ 683889 w 1389407"/>
              <a:gd name="connsiteY3" fmla="*/ 284100 h 928494"/>
              <a:gd name="connsiteX4" fmla="*/ 997427 w 1389407"/>
              <a:gd name="connsiteY4" fmla="*/ 28559 h 928494"/>
              <a:gd name="connsiteX5" fmla="*/ 1000306 w 1389407"/>
              <a:gd name="connsiteY5" fmla="*/ 0 h 928494"/>
              <a:gd name="connsiteX6" fmla="*/ 1389163 w 1389407"/>
              <a:gd name="connsiteY6" fmla="*/ 0 h 928494"/>
              <a:gd name="connsiteX7" fmla="*/ 1389163 w 1389407"/>
              <a:gd name="connsiteY7" fmla="*/ 928494 h 928494"/>
              <a:gd name="connsiteX8" fmla="*/ 2540 w 1389407"/>
              <a:gd name="connsiteY8" fmla="*/ 928494 h 928494"/>
              <a:gd name="connsiteX9" fmla="*/ 0 w 1389407"/>
              <a:gd name="connsiteY9" fmla="*/ 0 h 928494"/>
              <a:gd name="connsiteX0" fmla="*/ 2652 w 1392059"/>
              <a:gd name="connsiteY0" fmla="*/ 0 h 928494"/>
              <a:gd name="connsiteX1" fmla="*/ 370124 w 1392059"/>
              <a:gd name="connsiteY1" fmla="*/ 0 h 928494"/>
              <a:gd name="connsiteX2" fmla="*/ 373003 w 1392059"/>
              <a:gd name="connsiteY2" fmla="*/ 28559 h 928494"/>
              <a:gd name="connsiteX3" fmla="*/ 686541 w 1392059"/>
              <a:gd name="connsiteY3" fmla="*/ 284100 h 928494"/>
              <a:gd name="connsiteX4" fmla="*/ 1000079 w 1392059"/>
              <a:gd name="connsiteY4" fmla="*/ 28559 h 928494"/>
              <a:gd name="connsiteX5" fmla="*/ 1002958 w 1392059"/>
              <a:gd name="connsiteY5" fmla="*/ 0 h 928494"/>
              <a:gd name="connsiteX6" fmla="*/ 1391815 w 1392059"/>
              <a:gd name="connsiteY6" fmla="*/ 0 h 928494"/>
              <a:gd name="connsiteX7" fmla="*/ 1391815 w 1392059"/>
              <a:gd name="connsiteY7" fmla="*/ 928494 h 928494"/>
              <a:gd name="connsiteX8" fmla="*/ 112 w 1392059"/>
              <a:gd name="connsiteY8" fmla="*/ 928494 h 928494"/>
              <a:gd name="connsiteX9" fmla="*/ 2652 w 1392059"/>
              <a:gd name="connsiteY9" fmla="*/ 0 h 928494"/>
              <a:gd name="connsiteX0" fmla="*/ 0 w 1620547"/>
              <a:gd name="connsiteY0" fmla="*/ 0 h 928494"/>
              <a:gd name="connsiteX1" fmla="*/ 598612 w 1620547"/>
              <a:gd name="connsiteY1" fmla="*/ 0 h 928494"/>
              <a:gd name="connsiteX2" fmla="*/ 601491 w 1620547"/>
              <a:gd name="connsiteY2" fmla="*/ 28559 h 928494"/>
              <a:gd name="connsiteX3" fmla="*/ 915029 w 1620547"/>
              <a:gd name="connsiteY3" fmla="*/ 284100 h 928494"/>
              <a:gd name="connsiteX4" fmla="*/ 1228567 w 1620547"/>
              <a:gd name="connsiteY4" fmla="*/ 28559 h 928494"/>
              <a:gd name="connsiteX5" fmla="*/ 1231446 w 1620547"/>
              <a:gd name="connsiteY5" fmla="*/ 0 h 928494"/>
              <a:gd name="connsiteX6" fmla="*/ 1620303 w 1620547"/>
              <a:gd name="connsiteY6" fmla="*/ 0 h 928494"/>
              <a:gd name="connsiteX7" fmla="*/ 1620303 w 1620547"/>
              <a:gd name="connsiteY7" fmla="*/ 928494 h 928494"/>
              <a:gd name="connsiteX8" fmla="*/ 228600 w 1620547"/>
              <a:gd name="connsiteY8" fmla="*/ 928494 h 928494"/>
              <a:gd name="connsiteX9" fmla="*/ 0 w 1620547"/>
              <a:gd name="connsiteY9" fmla="*/ 0 h 928494"/>
              <a:gd name="connsiteX0" fmla="*/ 2652 w 1623199"/>
              <a:gd name="connsiteY0" fmla="*/ 0 h 931034"/>
              <a:gd name="connsiteX1" fmla="*/ 601264 w 1623199"/>
              <a:gd name="connsiteY1" fmla="*/ 0 h 931034"/>
              <a:gd name="connsiteX2" fmla="*/ 604143 w 1623199"/>
              <a:gd name="connsiteY2" fmla="*/ 28559 h 931034"/>
              <a:gd name="connsiteX3" fmla="*/ 917681 w 1623199"/>
              <a:gd name="connsiteY3" fmla="*/ 284100 h 931034"/>
              <a:gd name="connsiteX4" fmla="*/ 1231219 w 1623199"/>
              <a:gd name="connsiteY4" fmla="*/ 28559 h 931034"/>
              <a:gd name="connsiteX5" fmla="*/ 1234098 w 1623199"/>
              <a:gd name="connsiteY5" fmla="*/ 0 h 931034"/>
              <a:gd name="connsiteX6" fmla="*/ 1622955 w 1623199"/>
              <a:gd name="connsiteY6" fmla="*/ 0 h 931034"/>
              <a:gd name="connsiteX7" fmla="*/ 1622955 w 1623199"/>
              <a:gd name="connsiteY7" fmla="*/ 928494 h 931034"/>
              <a:gd name="connsiteX8" fmla="*/ 112 w 1623199"/>
              <a:gd name="connsiteY8" fmla="*/ 931034 h 931034"/>
              <a:gd name="connsiteX9" fmla="*/ 2652 w 1623199"/>
              <a:gd name="connsiteY9" fmla="*/ 0 h 931034"/>
              <a:gd name="connsiteX0" fmla="*/ 2652 w 1859177"/>
              <a:gd name="connsiteY0" fmla="*/ 0 h 931034"/>
              <a:gd name="connsiteX1" fmla="*/ 601264 w 1859177"/>
              <a:gd name="connsiteY1" fmla="*/ 0 h 931034"/>
              <a:gd name="connsiteX2" fmla="*/ 604143 w 1859177"/>
              <a:gd name="connsiteY2" fmla="*/ 28559 h 931034"/>
              <a:gd name="connsiteX3" fmla="*/ 917681 w 1859177"/>
              <a:gd name="connsiteY3" fmla="*/ 284100 h 931034"/>
              <a:gd name="connsiteX4" fmla="*/ 1231219 w 1859177"/>
              <a:gd name="connsiteY4" fmla="*/ 28559 h 931034"/>
              <a:gd name="connsiteX5" fmla="*/ 1234098 w 1859177"/>
              <a:gd name="connsiteY5" fmla="*/ 0 h 931034"/>
              <a:gd name="connsiteX6" fmla="*/ 1859175 w 1859177"/>
              <a:gd name="connsiteY6" fmla="*/ 0 h 931034"/>
              <a:gd name="connsiteX7" fmla="*/ 1622955 w 1859177"/>
              <a:gd name="connsiteY7" fmla="*/ 928494 h 931034"/>
              <a:gd name="connsiteX8" fmla="*/ 112 w 1859177"/>
              <a:gd name="connsiteY8" fmla="*/ 931034 h 931034"/>
              <a:gd name="connsiteX9" fmla="*/ 2652 w 1859177"/>
              <a:gd name="connsiteY9" fmla="*/ 0 h 931034"/>
              <a:gd name="connsiteX0" fmla="*/ 2652 w 1859287"/>
              <a:gd name="connsiteY0" fmla="*/ 0 h 933574"/>
              <a:gd name="connsiteX1" fmla="*/ 60126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841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  <a:gd name="connsiteX0" fmla="*/ 2652 w 1859287"/>
              <a:gd name="connsiteY0" fmla="*/ 0 h 933574"/>
              <a:gd name="connsiteX1" fmla="*/ 601264 w 1859287"/>
              <a:gd name="connsiteY1" fmla="*/ 0 h 933574"/>
              <a:gd name="connsiteX2" fmla="*/ 604143 w 1859287"/>
              <a:gd name="connsiteY2" fmla="*/ 28559 h 933574"/>
              <a:gd name="connsiteX3" fmla="*/ 917681 w 1859287"/>
              <a:gd name="connsiteY3" fmla="*/ 271400 h 933574"/>
              <a:gd name="connsiteX4" fmla="*/ 1231219 w 1859287"/>
              <a:gd name="connsiteY4" fmla="*/ 28559 h 933574"/>
              <a:gd name="connsiteX5" fmla="*/ 1234098 w 1859287"/>
              <a:gd name="connsiteY5" fmla="*/ 0 h 933574"/>
              <a:gd name="connsiteX6" fmla="*/ 1859175 w 1859287"/>
              <a:gd name="connsiteY6" fmla="*/ 0 h 933574"/>
              <a:gd name="connsiteX7" fmla="*/ 1856635 w 1859287"/>
              <a:gd name="connsiteY7" fmla="*/ 933574 h 933574"/>
              <a:gd name="connsiteX8" fmla="*/ 112 w 1859287"/>
              <a:gd name="connsiteY8" fmla="*/ 931034 h 933574"/>
              <a:gd name="connsiteX9" fmla="*/ 2652 w 1859287"/>
              <a:gd name="connsiteY9" fmla="*/ 0 h 93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59287" h="933574">
                <a:moveTo>
                  <a:pt x="2652" y="0"/>
                </a:moveTo>
                <a:lnTo>
                  <a:pt x="601264" y="0"/>
                </a:lnTo>
                <a:lnTo>
                  <a:pt x="604143" y="28559"/>
                </a:lnTo>
                <a:cubicBezTo>
                  <a:pt x="633986" y="174396"/>
                  <a:pt x="763022" y="271400"/>
                  <a:pt x="917681" y="271400"/>
                </a:cubicBezTo>
                <a:cubicBezTo>
                  <a:pt x="1072340" y="271400"/>
                  <a:pt x="1201377" y="174396"/>
                  <a:pt x="1231219" y="28559"/>
                </a:cubicBezTo>
                <a:lnTo>
                  <a:pt x="1234098" y="0"/>
                </a:lnTo>
                <a:lnTo>
                  <a:pt x="1859175" y="0"/>
                </a:lnTo>
                <a:cubicBezTo>
                  <a:pt x="1860022" y="309498"/>
                  <a:pt x="1855788" y="624076"/>
                  <a:pt x="1856635" y="933574"/>
                </a:cubicBezTo>
                <a:lnTo>
                  <a:pt x="112" y="931034"/>
                </a:lnTo>
                <a:cubicBezTo>
                  <a:pt x="-735" y="621536"/>
                  <a:pt x="3499" y="309498"/>
                  <a:pt x="265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39319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0" name="Text Placeholder 75">
            <a:extLst>
              <a:ext uri="{FF2B5EF4-FFF2-40B4-BE49-F238E27FC236}">
                <a16:creationId xmlns:a16="http://schemas.microsoft.com/office/drawing/2014/main" id="{C58AC76D-B9ED-7062-D3E3-13FD8271DF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25723" y="8812677"/>
            <a:ext cx="2277003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Picture Placeholder 31">
            <a:extLst>
              <a:ext uri="{FF2B5EF4-FFF2-40B4-BE49-F238E27FC236}">
                <a16:creationId xmlns:a16="http://schemas.microsoft.com/office/drawing/2014/main" id="{7721CCB9-81E6-6F01-5831-EDFF6626D054}"/>
              </a:ext>
            </a:extLst>
          </p:cNvPr>
          <p:cNvSpPr>
            <a:spLocks noGrp="1" noChangeAspect="1"/>
          </p:cNvSpPr>
          <p:nvPr>
            <p:ph type="pic" sz="quarter" idx="128"/>
          </p:nvPr>
        </p:nvSpPr>
        <p:spPr>
          <a:xfrm>
            <a:off x="12893247" y="3055735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FFCDD5A7-3BC1-CE52-8CB0-0DEB05AE3E63}"/>
              </a:ext>
            </a:extLst>
          </p:cNvPr>
          <p:cNvSpPr>
            <a:spLocks noGrp="1"/>
          </p:cNvSpPr>
          <p:nvPr>
            <p:ph type="body" sz="quarter" idx="129" hasCustomPrompt="1"/>
          </p:nvPr>
        </p:nvSpPr>
        <p:spPr>
          <a:xfrm>
            <a:off x="12329150" y="3592701"/>
            <a:ext cx="2083745" cy="1007931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9" name="Text Placeholder 75">
            <a:extLst>
              <a:ext uri="{FF2B5EF4-FFF2-40B4-BE49-F238E27FC236}">
                <a16:creationId xmlns:a16="http://schemas.microsoft.com/office/drawing/2014/main" id="{AE4F81A6-AE94-6F0A-95AB-2A2FD531561C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12479481" y="4225787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1">
            <a:extLst>
              <a:ext uri="{FF2B5EF4-FFF2-40B4-BE49-F238E27FC236}">
                <a16:creationId xmlns:a16="http://schemas.microsoft.com/office/drawing/2014/main" id="{DDA6F3E6-E78C-1DF3-3EE8-CE393E7C4AEA}"/>
              </a:ext>
            </a:extLst>
          </p:cNvPr>
          <p:cNvSpPr>
            <a:spLocks noGrp="1" noChangeAspect="1"/>
          </p:cNvSpPr>
          <p:nvPr>
            <p:ph type="pic" sz="quarter" idx="131"/>
          </p:nvPr>
        </p:nvSpPr>
        <p:spPr>
          <a:xfrm>
            <a:off x="12893247" y="5448689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E8E4D9A-9AB6-AE03-0BEE-FB0C5B0743C9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12329150" y="5981844"/>
            <a:ext cx="2083745" cy="1007931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4" name="Text Placeholder 75">
            <a:extLst>
              <a:ext uri="{FF2B5EF4-FFF2-40B4-BE49-F238E27FC236}">
                <a16:creationId xmlns:a16="http://schemas.microsoft.com/office/drawing/2014/main" id="{933D7C9A-C666-A33D-00F3-DA7C7627111B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12479481" y="6614930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Picture Placeholder 31">
            <a:extLst>
              <a:ext uri="{FF2B5EF4-FFF2-40B4-BE49-F238E27FC236}">
                <a16:creationId xmlns:a16="http://schemas.microsoft.com/office/drawing/2014/main" id="{333ED54D-6CE5-16F1-913F-B9BBE4045E97}"/>
              </a:ext>
            </a:extLst>
          </p:cNvPr>
          <p:cNvSpPr>
            <a:spLocks noGrp="1" noChangeAspect="1"/>
          </p:cNvSpPr>
          <p:nvPr>
            <p:ph type="pic" sz="quarter" idx="134"/>
          </p:nvPr>
        </p:nvSpPr>
        <p:spPr>
          <a:xfrm>
            <a:off x="12893247" y="7811571"/>
            <a:ext cx="932688" cy="932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B49AD073-C5C6-E86E-FCF0-0C737B1F445E}"/>
              </a:ext>
            </a:extLst>
          </p:cNvPr>
          <p:cNvSpPr>
            <a:spLocks noGrp="1"/>
          </p:cNvSpPr>
          <p:nvPr>
            <p:ph type="body" sz="quarter" idx="135" hasCustomPrompt="1"/>
          </p:nvPr>
        </p:nvSpPr>
        <p:spPr>
          <a:xfrm>
            <a:off x="12329150" y="8344727"/>
            <a:ext cx="2083745" cy="1007931"/>
          </a:xfrm>
          <a:custGeom>
            <a:avLst/>
            <a:gdLst>
              <a:gd name="connsiteX0" fmla="*/ 0 w 1389163"/>
              <a:gd name="connsiteY0" fmla="*/ 355980 h 1027934"/>
              <a:gd name="connsiteX1" fmla="*/ 367472 w 1389163"/>
              <a:gd name="connsiteY1" fmla="*/ 355980 h 1027934"/>
              <a:gd name="connsiteX2" fmla="*/ 370351 w 1389163"/>
              <a:gd name="connsiteY2" fmla="*/ 384539 h 1027934"/>
              <a:gd name="connsiteX3" fmla="*/ 683889 w 1389163"/>
              <a:gd name="connsiteY3" fmla="*/ 640080 h 1027934"/>
              <a:gd name="connsiteX4" fmla="*/ 997427 w 1389163"/>
              <a:gd name="connsiteY4" fmla="*/ 384539 h 1027934"/>
              <a:gd name="connsiteX5" fmla="*/ 1000306 w 1389163"/>
              <a:gd name="connsiteY5" fmla="*/ 355980 h 1027934"/>
              <a:gd name="connsiteX6" fmla="*/ 1389163 w 1389163"/>
              <a:gd name="connsiteY6" fmla="*/ 355980 h 1027934"/>
              <a:gd name="connsiteX7" fmla="*/ 1389163 w 1389163"/>
              <a:gd name="connsiteY7" fmla="*/ 1027934 h 1027934"/>
              <a:gd name="connsiteX8" fmla="*/ 0 w 1389163"/>
              <a:gd name="connsiteY8" fmla="*/ 1027934 h 1027934"/>
              <a:gd name="connsiteX9" fmla="*/ 683889 w 1389163"/>
              <a:gd name="connsiteY9" fmla="*/ 0 h 1027934"/>
              <a:gd name="connsiteX10" fmla="*/ 1003929 w 1389163"/>
              <a:gd name="connsiteY10" fmla="*/ 320040 h 1027934"/>
              <a:gd name="connsiteX11" fmla="*/ 1000306 w 1389163"/>
              <a:gd name="connsiteY11" fmla="*/ 355980 h 1027934"/>
              <a:gd name="connsiteX12" fmla="*/ 367472 w 1389163"/>
              <a:gd name="connsiteY12" fmla="*/ 355980 h 1027934"/>
              <a:gd name="connsiteX13" fmla="*/ 363849 w 1389163"/>
              <a:gd name="connsiteY13" fmla="*/ 320040 h 1027934"/>
              <a:gd name="connsiteX14" fmla="*/ 683889 w 1389163"/>
              <a:gd name="connsiteY14" fmla="*/ 0 h 1027934"/>
              <a:gd name="connsiteX0" fmla="*/ 0 w 1389163"/>
              <a:gd name="connsiteY0" fmla="*/ 105706 h 777660"/>
              <a:gd name="connsiteX1" fmla="*/ 367472 w 1389163"/>
              <a:gd name="connsiteY1" fmla="*/ 105706 h 777660"/>
              <a:gd name="connsiteX2" fmla="*/ 370351 w 1389163"/>
              <a:gd name="connsiteY2" fmla="*/ 134265 h 777660"/>
              <a:gd name="connsiteX3" fmla="*/ 683889 w 1389163"/>
              <a:gd name="connsiteY3" fmla="*/ 389806 h 777660"/>
              <a:gd name="connsiteX4" fmla="*/ 997427 w 1389163"/>
              <a:gd name="connsiteY4" fmla="*/ 134265 h 777660"/>
              <a:gd name="connsiteX5" fmla="*/ 1000306 w 1389163"/>
              <a:gd name="connsiteY5" fmla="*/ 105706 h 777660"/>
              <a:gd name="connsiteX6" fmla="*/ 1389163 w 1389163"/>
              <a:gd name="connsiteY6" fmla="*/ 105706 h 777660"/>
              <a:gd name="connsiteX7" fmla="*/ 1389163 w 1389163"/>
              <a:gd name="connsiteY7" fmla="*/ 777660 h 777660"/>
              <a:gd name="connsiteX8" fmla="*/ 0 w 1389163"/>
              <a:gd name="connsiteY8" fmla="*/ 777660 h 777660"/>
              <a:gd name="connsiteX9" fmla="*/ 0 w 1389163"/>
              <a:gd name="connsiteY9" fmla="*/ 105706 h 777660"/>
              <a:gd name="connsiteX10" fmla="*/ 657219 w 1389163"/>
              <a:gd name="connsiteY10" fmla="*/ 107866 h 777660"/>
              <a:gd name="connsiteX11" fmla="*/ 1003929 w 1389163"/>
              <a:gd name="connsiteY11" fmla="*/ 69766 h 777660"/>
              <a:gd name="connsiteX12" fmla="*/ 1000306 w 1389163"/>
              <a:gd name="connsiteY12" fmla="*/ 105706 h 777660"/>
              <a:gd name="connsiteX13" fmla="*/ 367472 w 1389163"/>
              <a:gd name="connsiteY13" fmla="*/ 105706 h 777660"/>
              <a:gd name="connsiteX14" fmla="*/ 363849 w 1389163"/>
              <a:gd name="connsiteY14" fmla="*/ 69766 h 777660"/>
              <a:gd name="connsiteX15" fmla="*/ 657219 w 1389163"/>
              <a:gd name="connsiteY15" fmla="*/ 107866 h 777660"/>
              <a:gd name="connsiteX0" fmla="*/ 0 w 1389163"/>
              <a:gd name="connsiteY0" fmla="*/ 106800 h 778754"/>
              <a:gd name="connsiteX1" fmla="*/ 367472 w 1389163"/>
              <a:gd name="connsiteY1" fmla="*/ 106800 h 778754"/>
              <a:gd name="connsiteX2" fmla="*/ 370351 w 1389163"/>
              <a:gd name="connsiteY2" fmla="*/ 135359 h 778754"/>
              <a:gd name="connsiteX3" fmla="*/ 683889 w 1389163"/>
              <a:gd name="connsiteY3" fmla="*/ 390900 h 778754"/>
              <a:gd name="connsiteX4" fmla="*/ 997427 w 1389163"/>
              <a:gd name="connsiteY4" fmla="*/ 135359 h 778754"/>
              <a:gd name="connsiteX5" fmla="*/ 1000306 w 1389163"/>
              <a:gd name="connsiteY5" fmla="*/ 106800 h 778754"/>
              <a:gd name="connsiteX6" fmla="*/ 1389163 w 1389163"/>
              <a:gd name="connsiteY6" fmla="*/ 106800 h 778754"/>
              <a:gd name="connsiteX7" fmla="*/ 1389163 w 1389163"/>
              <a:gd name="connsiteY7" fmla="*/ 778754 h 778754"/>
              <a:gd name="connsiteX8" fmla="*/ 0 w 1389163"/>
              <a:gd name="connsiteY8" fmla="*/ 778754 h 778754"/>
              <a:gd name="connsiteX9" fmla="*/ 0 w 1389163"/>
              <a:gd name="connsiteY9" fmla="*/ 106800 h 778754"/>
              <a:gd name="connsiteX10" fmla="*/ 657219 w 1389163"/>
              <a:gd name="connsiteY10" fmla="*/ 108960 h 778754"/>
              <a:gd name="connsiteX11" fmla="*/ 1000306 w 1389163"/>
              <a:gd name="connsiteY11" fmla="*/ 106800 h 778754"/>
              <a:gd name="connsiteX12" fmla="*/ 367472 w 1389163"/>
              <a:gd name="connsiteY12" fmla="*/ 106800 h 778754"/>
              <a:gd name="connsiteX13" fmla="*/ 363849 w 1389163"/>
              <a:gd name="connsiteY13" fmla="*/ 70860 h 778754"/>
              <a:gd name="connsiteX14" fmla="*/ 657219 w 1389163"/>
              <a:gd name="connsiteY14" fmla="*/ 108960 h 7787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657219 w 1389163"/>
              <a:gd name="connsiteY10" fmla="*/ 216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13" fmla="*/ 657219 w 1389163"/>
              <a:gd name="connsiteY13" fmla="*/ 216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  <a:gd name="connsiteX10" fmla="*/ 367472 w 1389163"/>
              <a:gd name="connsiteY10" fmla="*/ 0 h 671954"/>
              <a:gd name="connsiteX11" fmla="*/ 1000306 w 1389163"/>
              <a:gd name="connsiteY11" fmla="*/ 0 h 671954"/>
              <a:gd name="connsiteX12" fmla="*/ 367472 w 1389163"/>
              <a:gd name="connsiteY12" fmla="*/ 0 h 671954"/>
              <a:gd name="connsiteX0" fmla="*/ 0 w 1389163"/>
              <a:gd name="connsiteY0" fmla="*/ 0 h 671954"/>
              <a:gd name="connsiteX1" fmla="*/ 367472 w 1389163"/>
              <a:gd name="connsiteY1" fmla="*/ 0 h 671954"/>
              <a:gd name="connsiteX2" fmla="*/ 370351 w 1389163"/>
              <a:gd name="connsiteY2" fmla="*/ 28559 h 671954"/>
              <a:gd name="connsiteX3" fmla="*/ 683889 w 1389163"/>
              <a:gd name="connsiteY3" fmla="*/ 284100 h 671954"/>
              <a:gd name="connsiteX4" fmla="*/ 997427 w 1389163"/>
              <a:gd name="connsiteY4" fmla="*/ 28559 h 671954"/>
              <a:gd name="connsiteX5" fmla="*/ 1000306 w 1389163"/>
              <a:gd name="connsiteY5" fmla="*/ 0 h 671954"/>
              <a:gd name="connsiteX6" fmla="*/ 1389163 w 1389163"/>
              <a:gd name="connsiteY6" fmla="*/ 0 h 671954"/>
              <a:gd name="connsiteX7" fmla="*/ 1389163 w 1389163"/>
              <a:gd name="connsiteY7" fmla="*/ 671954 h 671954"/>
              <a:gd name="connsiteX8" fmla="*/ 0 w 1389163"/>
              <a:gd name="connsiteY8" fmla="*/ 671954 h 671954"/>
              <a:gd name="connsiteX9" fmla="*/ 0 w 1389163"/>
              <a:gd name="connsiteY9" fmla="*/ 0 h 67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9163" h="671954">
                <a:moveTo>
                  <a:pt x="0" y="0"/>
                </a:moveTo>
                <a:lnTo>
                  <a:pt x="367472" y="0"/>
                </a:lnTo>
                <a:lnTo>
                  <a:pt x="370351" y="28559"/>
                </a:lnTo>
                <a:cubicBezTo>
                  <a:pt x="400194" y="174396"/>
                  <a:pt x="529230" y="284100"/>
                  <a:pt x="683889" y="284100"/>
                </a:cubicBezTo>
                <a:cubicBezTo>
                  <a:pt x="838548" y="284100"/>
                  <a:pt x="967585" y="174396"/>
                  <a:pt x="997427" y="28559"/>
                </a:cubicBezTo>
                <a:lnTo>
                  <a:pt x="1000306" y="0"/>
                </a:lnTo>
                <a:lnTo>
                  <a:pt x="1389163" y="0"/>
                </a:lnTo>
                <a:lnTo>
                  <a:pt x="1389163" y="671954"/>
                </a:lnTo>
                <a:lnTo>
                  <a:pt x="0" y="6719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301752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27" name="Text Placeholder 75">
            <a:extLst>
              <a:ext uri="{FF2B5EF4-FFF2-40B4-BE49-F238E27FC236}">
                <a16:creationId xmlns:a16="http://schemas.microsoft.com/office/drawing/2014/main" id="{EE6AAC49-30EA-EA14-9F62-BFFF2A7BF524}"/>
              </a:ext>
            </a:extLst>
          </p:cNvPr>
          <p:cNvSpPr>
            <a:spLocks noGrp="1"/>
          </p:cNvSpPr>
          <p:nvPr>
            <p:ph type="body" sz="quarter" idx="136" hasCustomPrompt="1"/>
          </p:nvPr>
        </p:nvSpPr>
        <p:spPr>
          <a:xfrm>
            <a:off x="12479481" y="8977812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75">
            <a:extLst>
              <a:ext uri="{FF2B5EF4-FFF2-40B4-BE49-F238E27FC236}">
                <a16:creationId xmlns:a16="http://schemas.microsoft.com/office/drawing/2014/main" id="{447C15A9-9EAE-B453-2107-9C6D6E67379A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15034705" y="2875641"/>
            <a:ext cx="2083745" cy="1007931"/>
          </a:xfrm>
          <a:solidFill>
            <a:schemeClr val="accent3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60" name="Text Placeholder 75">
            <a:extLst>
              <a:ext uri="{FF2B5EF4-FFF2-40B4-BE49-F238E27FC236}">
                <a16:creationId xmlns:a16="http://schemas.microsoft.com/office/drawing/2014/main" id="{8D63269D-9170-8889-1A5D-3F27900BAEA4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15195194" y="3335832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75">
            <a:extLst>
              <a:ext uri="{FF2B5EF4-FFF2-40B4-BE49-F238E27FC236}">
                <a16:creationId xmlns:a16="http://schemas.microsoft.com/office/drawing/2014/main" id="{6FCDCC17-7260-864E-E08E-3AA94F669BA3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15034705" y="4059264"/>
            <a:ext cx="2083745" cy="1007931"/>
          </a:xfrm>
          <a:solidFill>
            <a:schemeClr val="accent3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61" name="Text Placeholder 75">
            <a:extLst>
              <a:ext uri="{FF2B5EF4-FFF2-40B4-BE49-F238E27FC236}">
                <a16:creationId xmlns:a16="http://schemas.microsoft.com/office/drawing/2014/main" id="{B9BAFD10-1B33-274E-3E73-03DBB9EB4ACF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15195194" y="4509743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75">
            <a:extLst>
              <a:ext uri="{FF2B5EF4-FFF2-40B4-BE49-F238E27FC236}">
                <a16:creationId xmlns:a16="http://schemas.microsoft.com/office/drawing/2014/main" id="{7190E585-5879-2824-BA5A-2C5A98037F28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15037970" y="5966913"/>
            <a:ext cx="2083745" cy="1007931"/>
          </a:xfrm>
          <a:solidFill>
            <a:schemeClr val="accent3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62" name="Text Placeholder 75">
            <a:extLst>
              <a:ext uri="{FF2B5EF4-FFF2-40B4-BE49-F238E27FC236}">
                <a16:creationId xmlns:a16="http://schemas.microsoft.com/office/drawing/2014/main" id="{81BDC470-6DC7-A91D-9DAD-AC546A208107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15195194" y="6423641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6" name="Text Placeholder 75">
            <a:extLst>
              <a:ext uri="{FF2B5EF4-FFF2-40B4-BE49-F238E27FC236}">
                <a16:creationId xmlns:a16="http://schemas.microsoft.com/office/drawing/2014/main" id="{A24ABA5D-E15A-C7D4-E280-8FB1FCC4B9E5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5034705" y="8344727"/>
            <a:ext cx="2083745" cy="1007931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63" name="Text Placeholder 75">
            <a:extLst>
              <a:ext uri="{FF2B5EF4-FFF2-40B4-BE49-F238E27FC236}">
                <a16:creationId xmlns:a16="http://schemas.microsoft.com/office/drawing/2014/main" id="{3424AB5F-DBB9-FE5E-541F-C27D40E029A4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15195194" y="8831169"/>
            <a:ext cx="1783080" cy="3458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  <a:lvl2pPr marL="192024" indent="0" algn="ctr">
              <a:buNone/>
              <a:defRPr sz="1950"/>
            </a:lvl2pPr>
            <a:lvl3pPr marL="466344" indent="0" algn="ctr">
              <a:buNone/>
              <a:defRPr sz="1950"/>
            </a:lvl3pPr>
            <a:lvl4pPr marL="685800" indent="0" algn="ctr">
              <a:buNone/>
              <a:defRPr sz="1950"/>
            </a:lvl4pPr>
            <a:lvl5pPr marL="960120" indent="0" algn="ctr">
              <a:buNone/>
              <a:defRPr sz="1950"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24825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8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7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3" y="3429000"/>
            <a:ext cx="14580110" cy="60350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6194" y="9706056"/>
            <a:ext cx="3231215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929172-4BF7-429F-BA25-7E9D1A4215EE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4399" y="9706056"/>
            <a:ext cx="8852189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56000" y="9706056"/>
            <a:ext cx="1460501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06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</p:sldLayoutIdLst>
  <p:txStyles>
    <p:titleStyle>
      <a:lvl1pPr algn="l" defTabSz="1371600" rtl="0" eaLnBrk="1" latinLnBrk="0" hangingPunct="1">
        <a:lnSpc>
          <a:spcPct val="80000"/>
        </a:lnSpc>
        <a:spcBef>
          <a:spcPct val="0"/>
        </a:spcBef>
        <a:buNone/>
        <a:defRPr sz="7500" kern="1200" cap="all" spc="1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824228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6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23" r:id="rId9"/>
    <p:sldLayoutId id="2147484524" r:id="rId10"/>
    <p:sldLayoutId id="214748452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2AD126B-306D-2072-CEFE-34BDA55578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953" y="253276"/>
            <a:ext cx="2721425" cy="718079"/>
          </a:xfrm>
          <a:solidFill>
            <a:srgbClr val="F5A5A5"/>
          </a:solidFill>
        </p:spPr>
        <p:txBody>
          <a:bodyPr/>
          <a:lstStyle/>
          <a:p>
            <a:r>
              <a:rPr lang="en-US" dirty="0"/>
              <a:t>KAREN HUTZEL</a:t>
            </a:r>
          </a:p>
          <a:p>
            <a:r>
              <a:rPr lang="en-US" b="0" dirty="0">
                <a:latin typeface="Aptos" panose="020B0004020202020204" pitchFamily="34" charset="0"/>
              </a:rPr>
              <a:t>Dean</a:t>
            </a:r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0C685E63-27B8-3D42-4F56-78C05E7C969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578554" y="7931220"/>
            <a:ext cx="2522240" cy="1671477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MATT</a:t>
            </a:r>
          </a:p>
          <a:p>
            <a:r>
              <a:rPr lang="en-US" dirty="0"/>
              <a:t>KERNAN</a:t>
            </a:r>
          </a:p>
          <a:p>
            <a:endParaRPr lang="en-US" dirty="0"/>
          </a:p>
          <a:p>
            <a:r>
              <a:rPr lang="en-US" sz="1800" b="0" dirty="0">
                <a:latin typeface="Aptos" panose="020B0004020202020204" pitchFamily="34" charset="0"/>
              </a:rPr>
              <a:t>Cross Functional IT Support Analyst</a:t>
            </a:r>
          </a:p>
          <a:p>
            <a:endParaRPr lang="en-US" dirty="0"/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6B9E72EC-A162-F1D2-F7FF-AF1C1828656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578552" y="5450093"/>
            <a:ext cx="2522240" cy="1671477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URSULA</a:t>
            </a:r>
          </a:p>
          <a:p>
            <a:r>
              <a:rPr lang="en-US" dirty="0"/>
              <a:t>WILLIAMS</a:t>
            </a:r>
          </a:p>
          <a:p>
            <a:endParaRPr lang="en-US" dirty="0"/>
          </a:p>
          <a:p>
            <a:r>
              <a:rPr lang="en-US" sz="1800" b="0" dirty="0">
                <a:latin typeface="Aptos" panose="020B0004020202020204" pitchFamily="34" charset="0"/>
              </a:rPr>
              <a:t>Cross Functional IT Support Supervisor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82206090-5316-BA0A-B2EE-CF596F227B6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578552" y="2968964"/>
            <a:ext cx="2489325" cy="1671479"/>
          </a:xfrm>
          <a:solidFill>
            <a:srgbClr val="AEDDE8"/>
          </a:solidFill>
        </p:spPr>
        <p:txBody>
          <a:bodyPr/>
          <a:lstStyle/>
          <a:p>
            <a:r>
              <a:rPr lang="en-US" dirty="0"/>
              <a:t>KENDRA</a:t>
            </a:r>
          </a:p>
          <a:p>
            <a:r>
              <a:rPr lang="en-US" dirty="0"/>
              <a:t>WIESE</a:t>
            </a:r>
          </a:p>
          <a:p>
            <a:endParaRPr lang="en-US" b="0" dirty="0"/>
          </a:p>
          <a:p>
            <a:r>
              <a:rPr lang="en-US" sz="1800" b="0" dirty="0">
                <a:latin typeface="Aptos" panose="020B0004020202020204" pitchFamily="34" charset="0"/>
              </a:rPr>
              <a:t>Senior Administrative Assistant</a:t>
            </a:r>
          </a:p>
          <a:p>
            <a:endParaRPr lang="en-US" sz="1800" b="0" dirty="0">
              <a:latin typeface="Aptos" panose="020B0004020202020204" pitchFamily="34" charset="0"/>
            </a:endParaRPr>
          </a:p>
        </p:txBody>
      </p:sp>
      <p:sp>
        <p:nvSpPr>
          <p:cNvPr id="390" name="Text Placeholder 389">
            <a:extLst>
              <a:ext uri="{FF2B5EF4-FFF2-40B4-BE49-F238E27FC236}">
                <a16:creationId xmlns:a16="http://schemas.microsoft.com/office/drawing/2014/main" id="{D4B4E54C-B011-D44D-9EE9-2AA67FC4416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1557201" y="5450093"/>
            <a:ext cx="2522243" cy="1671474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KACEY</a:t>
            </a:r>
          </a:p>
          <a:p>
            <a:r>
              <a:rPr lang="en-US" dirty="0"/>
              <a:t>CLOSE</a:t>
            </a:r>
          </a:p>
          <a:p>
            <a:endParaRPr lang="en-US" dirty="0"/>
          </a:p>
          <a:p>
            <a:r>
              <a:rPr lang="en-US" sz="1800" b="0" dirty="0">
                <a:latin typeface="Aptos" panose="020B0004020202020204" pitchFamily="34" charset="0"/>
              </a:rPr>
              <a:t>Senior IT Support Manager</a:t>
            </a:r>
          </a:p>
          <a:p>
            <a:endParaRPr lang="en-US" dirty="0"/>
          </a:p>
        </p:txBody>
      </p:sp>
      <p:sp>
        <p:nvSpPr>
          <p:cNvPr id="386" name="Text Placeholder 385">
            <a:extLst>
              <a:ext uri="{FF2B5EF4-FFF2-40B4-BE49-F238E27FC236}">
                <a16:creationId xmlns:a16="http://schemas.microsoft.com/office/drawing/2014/main" id="{C144E167-DC52-8E21-217D-97E21446126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11557203" y="2968964"/>
            <a:ext cx="2522241" cy="167147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YONATHAN</a:t>
            </a:r>
          </a:p>
          <a:p>
            <a:r>
              <a:rPr lang="en-US" dirty="0"/>
              <a:t>KHOE</a:t>
            </a:r>
          </a:p>
          <a:p>
            <a:endParaRPr lang="en-US" dirty="0"/>
          </a:p>
          <a:p>
            <a:r>
              <a:rPr lang="en-US" sz="1800" b="0" dirty="0">
                <a:latin typeface="Aptos" panose="020B0004020202020204" pitchFamily="34" charset="0"/>
              </a:rPr>
              <a:t>Senior Systems Administrator</a:t>
            </a:r>
          </a:p>
          <a:p>
            <a:endParaRPr lang="en-US" dirty="0"/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00593B3D-DCD4-F825-B72C-A0BDB3AA8480}"/>
              </a:ext>
            </a:extLst>
          </p:cNvPr>
          <p:cNvSpPr txBox="1">
            <a:spLocks/>
          </p:cNvSpPr>
          <p:nvPr/>
        </p:nvSpPr>
        <p:spPr>
          <a:xfrm>
            <a:off x="555954" y="1317601"/>
            <a:ext cx="2721423" cy="718079"/>
          </a:xfrm>
          <a:prstGeom prst="rect">
            <a:avLst/>
          </a:prstGeom>
          <a:solidFill>
            <a:srgbClr val="F5A5A5"/>
          </a:solidFill>
        </p:spPr>
        <p:txBody>
          <a:bodyPr vert="horz" lIns="0" tIns="6858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300" b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2801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089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/>
              <a:t>ERIC LIGON</a:t>
            </a:r>
          </a:p>
          <a:p>
            <a:r>
              <a:rPr lang="en-US" sz="1950" b="0" dirty="0">
                <a:latin typeface="Aptos" panose="020B0004020202020204" pitchFamily="34" charset="0"/>
              </a:rPr>
              <a:t>Associate Dean</a:t>
            </a:r>
          </a:p>
          <a:p>
            <a:endParaRPr lang="en-US" sz="1950" dirty="0"/>
          </a:p>
        </p:txBody>
      </p:sp>
      <p:sp>
        <p:nvSpPr>
          <p:cNvPr id="19" name="Text Placeholder 41">
            <a:extLst>
              <a:ext uri="{FF2B5EF4-FFF2-40B4-BE49-F238E27FC236}">
                <a16:creationId xmlns:a16="http://schemas.microsoft.com/office/drawing/2014/main" id="{685813C5-E637-99A7-354E-B491BB162C76}"/>
              </a:ext>
            </a:extLst>
          </p:cNvPr>
          <p:cNvSpPr txBox="1">
            <a:spLocks/>
          </p:cNvSpPr>
          <p:nvPr/>
        </p:nvSpPr>
        <p:spPr>
          <a:xfrm>
            <a:off x="6675602" y="1317601"/>
            <a:ext cx="7403841" cy="718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6858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300" b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2801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089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/>
              <a:t>MICHAEL BAGGETT</a:t>
            </a:r>
          </a:p>
          <a:p>
            <a:r>
              <a:rPr lang="en-US" sz="1950" b="0" dirty="0">
                <a:latin typeface="Aptos" panose="020B0004020202020204" pitchFamily="34" charset="0"/>
              </a:rPr>
              <a:t>Assistant Dean | Director</a:t>
            </a:r>
          </a:p>
          <a:p>
            <a:endParaRPr lang="en-US" sz="1950" dirty="0"/>
          </a:p>
        </p:txBody>
      </p:sp>
      <p:sp>
        <p:nvSpPr>
          <p:cNvPr id="482" name="Text Placeholder 108">
            <a:extLst>
              <a:ext uri="{FF2B5EF4-FFF2-40B4-BE49-F238E27FC236}">
                <a16:creationId xmlns:a16="http://schemas.microsoft.com/office/drawing/2014/main" id="{15A25577-128E-C91D-0CE7-26F07C8A4FCE}"/>
              </a:ext>
            </a:extLst>
          </p:cNvPr>
          <p:cNvSpPr txBox="1">
            <a:spLocks/>
          </p:cNvSpPr>
          <p:nvPr/>
        </p:nvSpPr>
        <p:spPr>
          <a:xfrm>
            <a:off x="11557201" y="7931220"/>
            <a:ext cx="2522243" cy="1671477"/>
          </a:xfrm>
          <a:prstGeom prst="rect">
            <a:avLst/>
          </a:prstGeom>
          <a:solidFill>
            <a:srgbClr val="E2CFF1"/>
          </a:solidFill>
        </p:spPr>
        <p:txBody>
          <a:bodyPr vert="horz" lIns="137160" tIns="219456" rIns="13716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300" b="1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2801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089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/>
              <a:t>CHRISTA</a:t>
            </a:r>
          </a:p>
          <a:p>
            <a:r>
              <a:rPr lang="en-US" sz="1950" dirty="0"/>
              <a:t>GROGAN</a:t>
            </a:r>
          </a:p>
          <a:p>
            <a:endParaRPr lang="en-US" sz="1800" dirty="0"/>
          </a:p>
          <a:p>
            <a:r>
              <a:rPr lang="en-US" sz="1800" b="0" dirty="0">
                <a:latin typeface="Aptos" panose="020B0004020202020204" pitchFamily="34" charset="0"/>
              </a:rPr>
              <a:t>Visual Arts Technician	</a:t>
            </a:r>
          </a:p>
          <a:p>
            <a:endParaRPr lang="en-US" sz="1950" dirty="0"/>
          </a:p>
        </p:txBody>
      </p: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7D991B13-2A84-B704-BB37-02922850AEB3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3277378" y="1676640"/>
            <a:ext cx="339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A8C44EE5-6737-04E6-3015-D3510EBE079D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flipV="1">
            <a:off x="1916666" y="971354"/>
            <a:ext cx="0" cy="34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Text Placeholder 56">
            <a:extLst>
              <a:ext uri="{FF2B5EF4-FFF2-40B4-BE49-F238E27FC236}">
                <a16:creationId xmlns:a16="http://schemas.microsoft.com/office/drawing/2014/main" id="{9B2DD025-0577-4E88-18D5-7D34C5804E1F}"/>
              </a:ext>
            </a:extLst>
          </p:cNvPr>
          <p:cNvSpPr txBox="1">
            <a:spLocks/>
          </p:cNvSpPr>
          <p:nvPr/>
        </p:nvSpPr>
        <p:spPr>
          <a:xfrm>
            <a:off x="1824608" y="3348022"/>
            <a:ext cx="4753946" cy="15654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Administrative Support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administrative functions.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Purchases and Payments</a:t>
            </a:r>
            <a:endParaRPr lang="en-US" sz="1650" dirty="0">
              <a:solidFill>
                <a:srgbClr val="5482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Payroll: Student Employees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Scheduling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5482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EC5B47FC-2F82-07EB-7E33-BBA0BB16609B}"/>
              </a:ext>
            </a:extLst>
          </p:cNvPr>
          <p:cNvSpPr txBox="1">
            <a:spLocks/>
          </p:cNvSpPr>
          <p:nvPr/>
        </p:nvSpPr>
        <p:spPr>
          <a:xfrm>
            <a:off x="1824608" y="5675465"/>
            <a:ext cx="4753947" cy="18509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Desk Supervisor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Lab Supervisor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 Documentation Supervisor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Oversees daily operations of all services and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5482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56">
            <a:extLst>
              <a:ext uri="{FF2B5EF4-FFF2-40B4-BE49-F238E27FC236}">
                <a16:creationId xmlns:a16="http://schemas.microsoft.com/office/drawing/2014/main" id="{E2107A21-A4AF-B7C7-3633-341EB1BBBAB4}"/>
              </a:ext>
            </a:extLst>
          </p:cNvPr>
          <p:cNvSpPr txBox="1">
            <a:spLocks/>
          </p:cNvSpPr>
          <p:nvPr/>
        </p:nvSpPr>
        <p:spPr>
          <a:xfrm>
            <a:off x="1824606" y="8204295"/>
            <a:ext cx="4753947" cy="18509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Classroom Technology 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Classroom (210) Support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 Rooms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ServiceNow Management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7F7F7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5482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6">
            <a:extLst>
              <a:ext uri="{FF2B5EF4-FFF2-40B4-BE49-F238E27FC236}">
                <a16:creationId xmlns:a16="http://schemas.microsoft.com/office/drawing/2014/main" id="{77106750-8C68-87AF-2F5F-09A4E7C25959}"/>
              </a:ext>
            </a:extLst>
          </p:cNvPr>
          <p:cNvSpPr txBox="1">
            <a:spLocks/>
          </p:cNvSpPr>
          <p:nvPr/>
        </p:nvSpPr>
        <p:spPr>
          <a:xfrm>
            <a:off x="14697513" y="3292569"/>
            <a:ext cx="3389691" cy="18509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Management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Security Monitoring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Device Management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Windows: Information Security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6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6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5482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CF6F8536-2176-EFCA-1A76-435862823C01}"/>
              </a:ext>
            </a:extLst>
          </p:cNvPr>
          <p:cNvSpPr txBox="1">
            <a:spLocks/>
          </p:cNvSpPr>
          <p:nvPr/>
        </p:nvSpPr>
        <p:spPr>
          <a:xfrm>
            <a:off x="14697512" y="5697705"/>
            <a:ext cx="3389691" cy="18509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MacOS Device Management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MacOS: Information Security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Printing Services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srgbClr val="5482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F9D605B0-06A4-150D-0BBA-3D79B6D1FEFD}"/>
              </a:ext>
            </a:extLst>
          </p:cNvPr>
          <p:cNvSpPr txBox="1">
            <a:spLocks/>
          </p:cNvSpPr>
          <p:nvPr/>
        </p:nvSpPr>
        <p:spPr>
          <a:xfrm>
            <a:off x="14697512" y="8226536"/>
            <a:ext cx="3389690" cy="18509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rgbClr val="54823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Fabrication Lab Manager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 Support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Support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and Equipment Support</a:t>
            </a:r>
            <a:endParaRPr lang="en-US" sz="1350" dirty="0">
              <a:solidFill>
                <a:srgbClr val="54823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165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Training: instructors and students.</a:t>
            </a:r>
            <a:endParaRPr lang="en-US" sz="135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6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F08BFE-208B-0CB9-5941-C818110D03D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0377522" y="2035679"/>
            <a:ext cx="0" cy="6731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CAB57F-8FF8-3838-5630-0DC9728061D7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7823214" y="4640442"/>
            <a:ext cx="0" cy="74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794E87-8B7B-01E4-DCA5-686E53164150}"/>
              </a:ext>
            </a:extLst>
          </p:cNvPr>
          <p:cNvCxnSpPr>
            <a:stCxn id="109" idx="0"/>
            <a:endCxn id="143" idx="2"/>
          </p:cNvCxnSpPr>
          <p:nvPr/>
        </p:nvCxnSpPr>
        <p:spPr>
          <a:xfrm flipH="1" flipV="1">
            <a:off x="7839673" y="7121570"/>
            <a:ext cx="2" cy="80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E4E904-B34F-F71F-762E-601D69B4D996}"/>
              </a:ext>
            </a:extLst>
          </p:cNvPr>
          <p:cNvCxnSpPr>
            <a:cxnSpLocks/>
            <a:stCxn id="482" idx="1"/>
          </p:cNvCxnSpPr>
          <p:nvPr/>
        </p:nvCxnSpPr>
        <p:spPr>
          <a:xfrm flipH="1">
            <a:off x="10377525" y="8766959"/>
            <a:ext cx="1179675" cy="0"/>
          </a:xfrm>
          <a:prstGeom prst="line">
            <a:avLst/>
          </a:prstGeom>
          <a:ln>
            <a:solidFill>
              <a:srgbClr val="E2CF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E019FD66-8366-5F8A-A455-54291A0C4E18}"/>
              </a:ext>
            </a:extLst>
          </p:cNvPr>
          <p:cNvCxnSpPr>
            <a:stCxn id="144" idx="3"/>
          </p:cNvCxnSpPr>
          <p:nvPr/>
        </p:nvCxnSpPr>
        <p:spPr>
          <a:xfrm flipV="1">
            <a:off x="9067877" y="3804701"/>
            <a:ext cx="1309644" cy="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69A168FA-9920-9616-1986-8138B6F8257B}"/>
              </a:ext>
            </a:extLst>
          </p:cNvPr>
          <p:cNvCxnSpPr>
            <a:stCxn id="386" idx="1"/>
          </p:cNvCxnSpPr>
          <p:nvPr/>
        </p:nvCxnSpPr>
        <p:spPr>
          <a:xfrm flipH="1" flipV="1">
            <a:off x="10377521" y="3804701"/>
            <a:ext cx="117968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487BF041-D504-4BEC-7095-EC6460A0F3A6}"/>
              </a:ext>
            </a:extLst>
          </p:cNvPr>
          <p:cNvCxnSpPr>
            <a:stCxn id="143" idx="3"/>
          </p:cNvCxnSpPr>
          <p:nvPr/>
        </p:nvCxnSpPr>
        <p:spPr>
          <a:xfrm flipV="1">
            <a:off x="9100792" y="6285830"/>
            <a:ext cx="1276730" cy="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E607F533-F8CE-E724-DADC-734B25B123BC}"/>
              </a:ext>
            </a:extLst>
          </p:cNvPr>
          <p:cNvCxnSpPr>
            <a:cxnSpLocks/>
            <a:stCxn id="390" idx="1"/>
          </p:cNvCxnSpPr>
          <p:nvPr/>
        </p:nvCxnSpPr>
        <p:spPr>
          <a:xfrm flipH="1">
            <a:off x="10377521" y="6285830"/>
            <a:ext cx="1179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95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7012180-51C0-4248-A1A6-8CE151CA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" y="296080"/>
            <a:ext cx="8101821" cy="1444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E0CA01-F5AD-4008-9865-3924021DA79A}"/>
              </a:ext>
            </a:extLst>
          </p:cNvPr>
          <p:cNvSpPr txBox="1"/>
          <p:nvPr/>
        </p:nvSpPr>
        <p:spPr>
          <a:xfrm>
            <a:off x="2462543" y="8057915"/>
            <a:ext cx="13362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31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TM11561227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98CA37"/>
      </a:accent1>
      <a:accent2>
        <a:srgbClr val="63A537"/>
      </a:accent2>
      <a:accent3>
        <a:srgbClr val="E6CF24"/>
      </a:accent3>
      <a:accent4>
        <a:srgbClr val="CB9701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561227_win32_SL_v5" id="{9D280611-6650-45AA-A6BB-3127C5D2BCF1}" vid="{201A511A-424A-46B7-ABB2-A4DB76AD5C7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3050B7-549E-40E1-AC18-EE8902C8C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FB7FE-4AA9-41CF-A1CD-3DA97FD3A6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240C3-483C-41D8-B327-568332A8B0C8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71af3243-3dd4-4a8d-8c0d-dd76da1f02a5"/>
    <ds:schemaRef ds:uri="230e9df3-be65-4c73-a93b-d1236ebd677e"/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131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Tw Cen MT</vt:lpstr>
      <vt:lpstr>Tw Cen MT Condensed</vt:lpstr>
      <vt:lpstr>Wingdings 3</vt:lpstr>
      <vt:lpstr>Integral</vt:lpstr>
      <vt:lpstr>Office Theme</vt:lpstr>
      <vt:lpstr>PowerPoint Presentation</vt:lpstr>
      <vt:lpstr>PowerPoint Presentation</vt:lpstr>
    </vt:vector>
  </TitlesOfParts>
  <Company>UNT - College of Visual Arts &amp;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Baggett, Michael</dc:creator>
  <cp:lastModifiedBy>Baggett, Michael</cp:lastModifiedBy>
  <cp:revision>2</cp:revision>
  <dcterms:created xsi:type="dcterms:W3CDTF">2023-09-25T17:30:14Z</dcterms:created>
  <dcterms:modified xsi:type="dcterms:W3CDTF">2023-10-02T21:56:30Z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