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3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5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2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1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9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ACFD8-6C3B-4F4C-B64D-ACEE1D7FFC3D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5FE75-C05D-4432-A2C1-68B5189882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2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323850"/>
            <a:ext cx="6096000" cy="3810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41856" y="4110335"/>
            <a:ext cx="6574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Permanencia Apacible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242702" y="5763994"/>
            <a:ext cx="437260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Geshe</a:t>
            </a:r>
            <a:r>
              <a:rPr lang="es-E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E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Kelsang</a:t>
            </a:r>
            <a:r>
              <a:rPr lang="es-ES" sz="3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s-ES" sz="36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Gyatso</a:t>
            </a:r>
            <a:endParaRPr lang="es-E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272230" y="7210425"/>
            <a:ext cx="43516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Resumen: Daniela Chamorro</a:t>
            </a:r>
            <a:endParaRPr lang="es-ES" sz="28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8912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9</Words>
  <Application>Microsoft Office PowerPoint</Application>
  <PresentationFormat>Carta (216 x 279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RRamirez</dc:creator>
  <cp:lastModifiedBy>RRamirez</cp:lastModifiedBy>
  <cp:revision>2</cp:revision>
  <dcterms:created xsi:type="dcterms:W3CDTF">2024-09-18T04:53:32Z</dcterms:created>
  <dcterms:modified xsi:type="dcterms:W3CDTF">2024-09-18T05:02:39Z</dcterms:modified>
</cp:coreProperties>
</file>