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35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38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89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20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292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5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50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7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94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5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21AD-2308-49F3-AD08-048123271E9A}" type="datetimeFigureOut">
              <a:rPr lang="es-MX" smtClean="0"/>
              <a:t>15/08/2018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D7EA-A6D1-4CAA-93CF-6BB351ADDB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67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539552" y="1012956"/>
            <a:ext cx="2813416" cy="1015663"/>
            <a:chOff x="539552" y="1012956"/>
            <a:chExt cx="2813416" cy="1015663"/>
          </a:xfrm>
        </p:grpSpPr>
        <p:sp>
          <p:nvSpPr>
            <p:cNvPr id="4" name="3 Rectángulo"/>
            <p:cNvSpPr/>
            <p:nvPr/>
          </p:nvSpPr>
          <p:spPr>
            <a:xfrm>
              <a:off x="539552" y="1052736"/>
              <a:ext cx="1409360" cy="936104"/>
            </a:xfrm>
            <a:prstGeom prst="rect">
              <a:avLst/>
            </a:prstGeom>
            <a:solidFill>
              <a:srgbClr val="42A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539552" y="1012956"/>
              <a:ext cx="140936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MX" sz="60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Toca</a:t>
              </a:r>
              <a:endParaRPr lang="es-MX" sz="60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974064" y="1012956"/>
              <a:ext cx="13789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0" b="1" dirty="0" smtClean="0">
                  <a:solidFill>
                    <a:srgbClr val="42A62A"/>
                  </a:solidFill>
                  <a:latin typeface="Agency FB" panose="020B0503020202020204" pitchFamily="34" charset="0"/>
                </a:rPr>
                <a:t>Tres</a:t>
              </a:r>
              <a:endParaRPr lang="es-MX" sz="6000" b="1" dirty="0">
                <a:solidFill>
                  <a:srgbClr val="42A62A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0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RRamirez</dc:creator>
  <cp:lastModifiedBy>RRamirez</cp:lastModifiedBy>
  <cp:revision>1</cp:revision>
  <dcterms:created xsi:type="dcterms:W3CDTF">2018-08-15T17:57:45Z</dcterms:created>
  <dcterms:modified xsi:type="dcterms:W3CDTF">2018-08-15T18:02:46Z</dcterms:modified>
</cp:coreProperties>
</file>