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744575"/>
            <a:ext cx="85206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for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system: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1592025"/>
            <a:ext cx="8520600" cy="31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Montserrat"/>
                <a:ea typeface="Montserrat"/>
                <a:cs typeface="Montserrat"/>
                <a:sym typeface="Montserrat"/>
              </a:rPr>
              <a:t>You can apply recommender systems in scenarios where many users interact with many items.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